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4"/>
  </p:notesMasterIdLst>
  <p:sldIdLst>
    <p:sldId id="256" r:id="rId2"/>
    <p:sldId id="267" r:id="rId3"/>
    <p:sldId id="257" r:id="rId4"/>
    <p:sldId id="262" r:id="rId5"/>
    <p:sldId id="263" r:id="rId6"/>
    <p:sldId id="258" r:id="rId7"/>
    <p:sldId id="259" r:id="rId8"/>
    <p:sldId id="260" r:id="rId9"/>
    <p:sldId id="264" r:id="rId10"/>
    <p:sldId id="265" r:id="rId11"/>
    <p:sldId id="261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Секция по подразбиране" id="{D1A6947A-12F7-4B76-9FFC-5729CC22DB55}">
          <p14:sldIdLst>
            <p14:sldId id="256"/>
            <p14:sldId id="267"/>
            <p14:sldId id="257"/>
            <p14:sldId id="262"/>
            <p14:sldId id="263"/>
            <p14:sldId id="258"/>
            <p14:sldId id="259"/>
            <p14:sldId id="260"/>
            <p14:sldId id="264"/>
            <p14:sldId id="265"/>
            <p14:sldId id="261"/>
          </p14:sldIdLst>
        </p14:section>
        <p14:section name="Неозаглавена секция" id="{B9AE7C8E-27DE-4BC1-81B7-8CD502387C61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Мирослав Николов" initials="МН" lastIdx="1" clrIdx="0">
    <p:extLst>
      <p:ext uri="{19B8F6BF-5375-455C-9EA6-DF929625EA0E}">
        <p15:presenceInfo xmlns:p15="http://schemas.microsoft.com/office/powerpoint/2012/main" userId="Мирослав Николов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10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47929-A215-4354-AB21-343DF92786E2}" type="doc">
      <dgm:prSet loTypeId="urn:microsoft.com/office/officeart/2005/8/layout/hierarchy1" loCatId="hierarchy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6F639D-7AFA-4515-BBF1-1992C86AD3E1}">
      <dgm:prSet/>
      <dgm:spPr/>
      <dgm:t>
        <a:bodyPr/>
        <a:lstStyle/>
        <a:p>
          <a:r>
            <a:rPr lang="bg-BG" b="0" i="0" dirty="0"/>
            <a:t>Избиране на подходящ сензор, който да измерва изменението на позицията по осите.</a:t>
          </a:r>
          <a:endParaRPr lang="en-US" dirty="0"/>
        </a:p>
      </dgm:t>
    </dgm:pt>
    <dgm:pt modelId="{FD1D30F0-C220-4281-AEE2-50518E30A7D8}" type="parTrans" cxnId="{57168313-8269-4310-AFC2-B199F33BA5DF}">
      <dgm:prSet/>
      <dgm:spPr/>
      <dgm:t>
        <a:bodyPr/>
        <a:lstStyle/>
        <a:p>
          <a:endParaRPr lang="en-US"/>
        </a:p>
      </dgm:t>
    </dgm:pt>
    <dgm:pt modelId="{77827324-044E-4814-9A83-4417852C628A}" type="sibTrans" cxnId="{57168313-8269-4310-AFC2-B199F33BA5DF}">
      <dgm:prSet/>
      <dgm:spPr/>
      <dgm:t>
        <a:bodyPr/>
        <a:lstStyle/>
        <a:p>
          <a:endParaRPr lang="en-US"/>
        </a:p>
      </dgm:t>
    </dgm:pt>
    <dgm:pt modelId="{5AC80CCC-0D71-4D47-80A3-F02182197634}">
      <dgm:prSet/>
      <dgm:spPr/>
      <dgm:t>
        <a:bodyPr/>
        <a:lstStyle/>
        <a:p>
          <a:r>
            <a:rPr lang="bg-BG" b="0" i="0" dirty="0"/>
            <a:t>Филтриране на резултата, така че да няма излишни движения.</a:t>
          </a:r>
          <a:endParaRPr lang="en-US" dirty="0"/>
        </a:p>
      </dgm:t>
    </dgm:pt>
    <dgm:pt modelId="{BCC57A88-B32B-4E01-835C-58D1D5467B51}" type="parTrans" cxnId="{BA9F8F97-ED3B-46C3-8957-C2358970FCB2}">
      <dgm:prSet/>
      <dgm:spPr/>
      <dgm:t>
        <a:bodyPr/>
        <a:lstStyle/>
        <a:p>
          <a:endParaRPr lang="en-US"/>
        </a:p>
      </dgm:t>
    </dgm:pt>
    <dgm:pt modelId="{05F2A541-E85F-4131-B4F5-46DBDF6418A8}" type="sibTrans" cxnId="{BA9F8F97-ED3B-46C3-8957-C2358970FCB2}">
      <dgm:prSet/>
      <dgm:spPr/>
      <dgm:t>
        <a:bodyPr/>
        <a:lstStyle/>
        <a:p>
          <a:endParaRPr lang="en-US"/>
        </a:p>
      </dgm:t>
    </dgm:pt>
    <dgm:pt modelId="{A9D9BFDC-2BD3-4240-A755-D79B86FC82D4}">
      <dgm:prSet/>
      <dgm:spPr/>
      <dgm:t>
        <a:bodyPr/>
        <a:lstStyle/>
        <a:p>
          <a:r>
            <a:rPr lang="bg-BG" dirty="0" err="1"/>
            <a:t>Серво</a:t>
          </a:r>
          <a:r>
            <a:rPr lang="bg-BG" dirty="0"/>
            <a:t> моторите нямат достатъчно мощност и причиняват излишни движения.</a:t>
          </a:r>
          <a:endParaRPr lang="en-US" dirty="0"/>
        </a:p>
      </dgm:t>
    </dgm:pt>
    <dgm:pt modelId="{13CFEBE8-464F-4125-AA99-6EE82D6846EA}" type="parTrans" cxnId="{072971FC-5D05-4311-A896-429BC0A75CC8}">
      <dgm:prSet/>
      <dgm:spPr/>
      <dgm:t>
        <a:bodyPr/>
        <a:lstStyle/>
        <a:p>
          <a:endParaRPr lang="en-US"/>
        </a:p>
      </dgm:t>
    </dgm:pt>
    <dgm:pt modelId="{BE7A1D62-59F1-4DD0-94F1-60818810679D}" type="sibTrans" cxnId="{072971FC-5D05-4311-A896-429BC0A75CC8}">
      <dgm:prSet/>
      <dgm:spPr/>
      <dgm:t>
        <a:bodyPr/>
        <a:lstStyle/>
        <a:p>
          <a:endParaRPr lang="en-US"/>
        </a:p>
      </dgm:t>
    </dgm:pt>
    <dgm:pt modelId="{848CBA5F-9E2B-4780-94E7-4EE70DFDDDAF}" type="pres">
      <dgm:prSet presAssocID="{CD747929-A215-4354-AB21-343DF92786E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27EAD74-EB56-482F-A32D-DB69F80047CF}" type="pres">
      <dgm:prSet presAssocID="{CA6F639D-7AFA-4515-BBF1-1992C86AD3E1}" presName="hierRoot1" presStyleCnt="0"/>
      <dgm:spPr/>
    </dgm:pt>
    <dgm:pt modelId="{758C9E5C-2AAE-4752-BB68-0578C98729B4}" type="pres">
      <dgm:prSet presAssocID="{CA6F639D-7AFA-4515-BBF1-1992C86AD3E1}" presName="composite" presStyleCnt="0"/>
      <dgm:spPr/>
    </dgm:pt>
    <dgm:pt modelId="{135D42C5-C773-4B86-A851-58F26D7C818E}" type="pres">
      <dgm:prSet presAssocID="{CA6F639D-7AFA-4515-BBF1-1992C86AD3E1}" presName="background" presStyleLbl="node0" presStyleIdx="0" presStyleCnt="3"/>
      <dgm:spPr/>
    </dgm:pt>
    <dgm:pt modelId="{8471464B-50BD-4882-87B6-DA57AF99C682}" type="pres">
      <dgm:prSet presAssocID="{CA6F639D-7AFA-4515-BBF1-1992C86AD3E1}" presName="text" presStyleLbl="fgAcc0" presStyleIdx="0" presStyleCnt="3">
        <dgm:presLayoutVars>
          <dgm:chPref val="3"/>
        </dgm:presLayoutVars>
      </dgm:prSet>
      <dgm:spPr/>
    </dgm:pt>
    <dgm:pt modelId="{2C835A98-8C80-4B2A-BD66-64CD0783E3DE}" type="pres">
      <dgm:prSet presAssocID="{CA6F639D-7AFA-4515-BBF1-1992C86AD3E1}" presName="hierChild2" presStyleCnt="0"/>
      <dgm:spPr/>
    </dgm:pt>
    <dgm:pt modelId="{C6885B41-C6B3-4F7D-86F2-7216D2436AE8}" type="pres">
      <dgm:prSet presAssocID="{5AC80CCC-0D71-4D47-80A3-F02182197634}" presName="hierRoot1" presStyleCnt="0"/>
      <dgm:spPr/>
    </dgm:pt>
    <dgm:pt modelId="{9920A551-6471-47A6-AD45-191DD082EAE5}" type="pres">
      <dgm:prSet presAssocID="{5AC80CCC-0D71-4D47-80A3-F02182197634}" presName="composite" presStyleCnt="0"/>
      <dgm:spPr/>
    </dgm:pt>
    <dgm:pt modelId="{9FFB82CE-8ACA-47DB-8573-1607C4BB055C}" type="pres">
      <dgm:prSet presAssocID="{5AC80CCC-0D71-4D47-80A3-F02182197634}" presName="background" presStyleLbl="node0" presStyleIdx="1" presStyleCnt="3"/>
      <dgm:spPr/>
    </dgm:pt>
    <dgm:pt modelId="{2B032609-DB6A-485E-AE82-FFBF2351FB59}" type="pres">
      <dgm:prSet presAssocID="{5AC80CCC-0D71-4D47-80A3-F02182197634}" presName="text" presStyleLbl="fgAcc0" presStyleIdx="1" presStyleCnt="3">
        <dgm:presLayoutVars>
          <dgm:chPref val="3"/>
        </dgm:presLayoutVars>
      </dgm:prSet>
      <dgm:spPr/>
    </dgm:pt>
    <dgm:pt modelId="{3966FEEE-38F0-41DB-A1A3-2DBE7C3C3A42}" type="pres">
      <dgm:prSet presAssocID="{5AC80CCC-0D71-4D47-80A3-F02182197634}" presName="hierChild2" presStyleCnt="0"/>
      <dgm:spPr/>
    </dgm:pt>
    <dgm:pt modelId="{46054516-5E12-403B-8BFB-5F752664E1F8}" type="pres">
      <dgm:prSet presAssocID="{A9D9BFDC-2BD3-4240-A755-D79B86FC82D4}" presName="hierRoot1" presStyleCnt="0"/>
      <dgm:spPr/>
    </dgm:pt>
    <dgm:pt modelId="{62ED8399-3638-4119-AF8A-814D515ED9BE}" type="pres">
      <dgm:prSet presAssocID="{A9D9BFDC-2BD3-4240-A755-D79B86FC82D4}" presName="composite" presStyleCnt="0"/>
      <dgm:spPr/>
    </dgm:pt>
    <dgm:pt modelId="{C83B5351-CB9C-40CA-AAAA-6D7983897B11}" type="pres">
      <dgm:prSet presAssocID="{A9D9BFDC-2BD3-4240-A755-D79B86FC82D4}" presName="background" presStyleLbl="node0" presStyleIdx="2" presStyleCnt="3"/>
      <dgm:spPr/>
    </dgm:pt>
    <dgm:pt modelId="{32D5CDFA-6294-4596-A0C1-6341C81C57EF}" type="pres">
      <dgm:prSet presAssocID="{A9D9BFDC-2BD3-4240-A755-D79B86FC82D4}" presName="text" presStyleLbl="fgAcc0" presStyleIdx="2" presStyleCnt="3">
        <dgm:presLayoutVars>
          <dgm:chPref val="3"/>
        </dgm:presLayoutVars>
      </dgm:prSet>
      <dgm:spPr/>
    </dgm:pt>
    <dgm:pt modelId="{B4D135D0-9B58-4EE2-9689-D9FB037243AF}" type="pres">
      <dgm:prSet presAssocID="{A9D9BFDC-2BD3-4240-A755-D79B86FC82D4}" presName="hierChild2" presStyleCnt="0"/>
      <dgm:spPr/>
    </dgm:pt>
  </dgm:ptLst>
  <dgm:cxnLst>
    <dgm:cxn modelId="{57168313-8269-4310-AFC2-B199F33BA5DF}" srcId="{CD747929-A215-4354-AB21-343DF92786E2}" destId="{CA6F639D-7AFA-4515-BBF1-1992C86AD3E1}" srcOrd="0" destOrd="0" parTransId="{FD1D30F0-C220-4281-AEE2-50518E30A7D8}" sibTransId="{77827324-044E-4814-9A83-4417852C628A}"/>
    <dgm:cxn modelId="{9C7A2B4C-38DE-469A-8A25-AF7FDCF77BC6}" type="presOf" srcId="{5AC80CCC-0D71-4D47-80A3-F02182197634}" destId="{2B032609-DB6A-485E-AE82-FFBF2351FB59}" srcOrd="0" destOrd="0" presId="urn:microsoft.com/office/officeart/2005/8/layout/hierarchy1"/>
    <dgm:cxn modelId="{B14C8686-7ABD-4470-8C58-0451778AA871}" type="presOf" srcId="{CD747929-A215-4354-AB21-343DF92786E2}" destId="{848CBA5F-9E2B-4780-94E7-4EE70DFDDDAF}" srcOrd="0" destOrd="0" presId="urn:microsoft.com/office/officeart/2005/8/layout/hierarchy1"/>
    <dgm:cxn modelId="{BA9F8F97-ED3B-46C3-8957-C2358970FCB2}" srcId="{CD747929-A215-4354-AB21-343DF92786E2}" destId="{5AC80CCC-0D71-4D47-80A3-F02182197634}" srcOrd="1" destOrd="0" parTransId="{BCC57A88-B32B-4E01-835C-58D1D5467B51}" sibTransId="{05F2A541-E85F-4131-B4F5-46DBDF6418A8}"/>
    <dgm:cxn modelId="{ACE526D2-CDB6-4E40-A373-26584AB12124}" type="presOf" srcId="{CA6F639D-7AFA-4515-BBF1-1992C86AD3E1}" destId="{8471464B-50BD-4882-87B6-DA57AF99C682}" srcOrd="0" destOrd="0" presId="urn:microsoft.com/office/officeart/2005/8/layout/hierarchy1"/>
    <dgm:cxn modelId="{C1A59DD8-B970-49F0-B0E2-F6E76A83FECF}" type="presOf" srcId="{A9D9BFDC-2BD3-4240-A755-D79B86FC82D4}" destId="{32D5CDFA-6294-4596-A0C1-6341C81C57EF}" srcOrd="0" destOrd="0" presId="urn:microsoft.com/office/officeart/2005/8/layout/hierarchy1"/>
    <dgm:cxn modelId="{072971FC-5D05-4311-A896-429BC0A75CC8}" srcId="{CD747929-A215-4354-AB21-343DF92786E2}" destId="{A9D9BFDC-2BD3-4240-A755-D79B86FC82D4}" srcOrd="2" destOrd="0" parTransId="{13CFEBE8-464F-4125-AA99-6EE82D6846EA}" sibTransId="{BE7A1D62-59F1-4DD0-94F1-60818810679D}"/>
    <dgm:cxn modelId="{4BE3D288-1F3E-4648-AF89-6AF193859CD0}" type="presParOf" srcId="{848CBA5F-9E2B-4780-94E7-4EE70DFDDDAF}" destId="{B27EAD74-EB56-482F-A32D-DB69F80047CF}" srcOrd="0" destOrd="0" presId="urn:microsoft.com/office/officeart/2005/8/layout/hierarchy1"/>
    <dgm:cxn modelId="{FD99BA39-6E28-48F8-886F-6B909C786370}" type="presParOf" srcId="{B27EAD74-EB56-482F-A32D-DB69F80047CF}" destId="{758C9E5C-2AAE-4752-BB68-0578C98729B4}" srcOrd="0" destOrd="0" presId="urn:microsoft.com/office/officeart/2005/8/layout/hierarchy1"/>
    <dgm:cxn modelId="{2DE414F1-39A2-47F8-BBF2-5E2C26B7AE67}" type="presParOf" srcId="{758C9E5C-2AAE-4752-BB68-0578C98729B4}" destId="{135D42C5-C773-4B86-A851-58F26D7C818E}" srcOrd="0" destOrd="0" presId="urn:microsoft.com/office/officeart/2005/8/layout/hierarchy1"/>
    <dgm:cxn modelId="{7D88F218-2C48-4805-8C51-5C58E9F98B09}" type="presParOf" srcId="{758C9E5C-2AAE-4752-BB68-0578C98729B4}" destId="{8471464B-50BD-4882-87B6-DA57AF99C682}" srcOrd="1" destOrd="0" presId="urn:microsoft.com/office/officeart/2005/8/layout/hierarchy1"/>
    <dgm:cxn modelId="{F7211F3A-652C-4499-8403-ACA18F70DB80}" type="presParOf" srcId="{B27EAD74-EB56-482F-A32D-DB69F80047CF}" destId="{2C835A98-8C80-4B2A-BD66-64CD0783E3DE}" srcOrd="1" destOrd="0" presId="urn:microsoft.com/office/officeart/2005/8/layout/hierarchy1"/>
    <dgm:cxn modelId="{5874E49B-E864-4880-809F-B4DE264812DB}" type="presParOf" srcId="{848CBA5F-9E2B-4780-94E7-4EE70DFDDDAF}" destId="{C6885B41-C6B3-4F7D-86F2-7216D2436AE8}" srcOrd="1" destOrd="0" presId="urn:microsoft.com/office/officeart/2005/8/layout/hierarchy1"/>
    <dgm:cxn modelId="{07EFD1E9-815E-4B28-9CB2-3B91A459893D}" type="presParOf" srcId="{C6885B41-C6B3-4F7D-86F2-7216D2436AE8}" destId="{9920A551-6471-47A6-AD45-191DD082EAE5}" srcOrd="0" destOrd="0" presId="urn:microsoft.com/office/officeart/2005/8/layout/hierarchy1"/>
    <dgm:cxn modelId="{CE4E69D5-A2AD-4076-B02E-778A1AD2F2B1}" type="presParOf" srcId="{9920A551-6471-47A6-AD45-191DD082EAE5}" destId="{9FFB82CE-8ACA-47DB-8573-1607C4BB055C}" srcOrd="0" destOrd="0" presId="urn:microsoft.com/office/officeart/2005/8/layout/hierarchy1"/>
    <dgm:cxn modelId="{4906DB08-9E92-42DB-A63D-A5D9DADEF443}" type="presParOf" srcId="{9920A551-6471-47A6-AD45-191DD082EAE5}" destId="{2B032609-DB6A-485E-AE82-FFBF2351FB59}" srcOrd="1" destOrd="0" presId="urn:microsoft.com/office/officeart/2005/8/layout/hierarchy1"/>
    <dgm:cxn modelId="{DEB80358-3E21-4BF5-AEDC-C84F94E0D7FC}" type="presParOf" srcId="{C6885B41-C6B3-4F7D-86F2-7216D2436AE8}" destId="{3966FEEE-38F0-41DB-A1A3-2DBE7C3C3A42}" srcOrd="1" destOrd="0" presId="urn:microsoft.com/office/officeart/2005/8/layout/hierarchy1"/>
    <dgm:cxn modelId="{D80CD67F-3C93-42F6-9FA4-2439D5EC294C}" type="presParOf" srcId="{848CBA5F-9E2B-4780-94E7-4EE70DFDDDAF}" destId="{46054516-5E12-403B-8BFB-5F752664E1F8}" srcOrd="2" destOrd="0" presId="urn:microsoft.com/office/officeart/2005/8/layout/hierarchy1"/>
    <dgm:cxn modelId="{3C4F7E7B-6442-485B-BF57-100210E4C4B2}" type="presParOf" srcId="{46054516-5E12-403B-8BFB-5F752664E1F8}" destId="{62ED8399-3638-4119-AF8A-814D515ED9BE}" srcOrd="0" destOrd="0" presId="urn:microsoft.com/office/officeart/2005/8/layout/hierarchy1"/>
    <dgm:cxn modelId="{AFF150EB-F456-4C18-A2E6-D34157120416}" type="presParOf" srcId="{62ED8399-3638-4119-AF8A-814D515ED9BE}" destId="{C83B5351-CB9C-40CA-AAAA-6D7983897B11}" srcOrd="0" destOrd="0" presId="urn:microsoft.com/office/officeart/2005/8/layout/hierarchy1"/>
    <dgm:cxn modelId="{A285B4F7-8B0F-4670-B084-34BF471363BF}" type="presParOf" srcId="{62ED8399-3638-4119-AF8A-814D515ED9BE}" destId="{32D5CDFA-6294-4596-A0C1-6341C81C57EF}" srcOrd="1" destOrd="0" presId="urn:microsoft.com/office/officeart/2005/8/layout/hierarchy1"/>
    <dgm:cxn modelId="{DF6A370B-4F83-4DFD-AC66-0949C20D828C}" type="presParOf" srcId="{46054516-5E12-403B-8BFB-5F752664E1F8}" destId="{B4D135D0-9B58-4EE2-9689-D9FB037243A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1007F4-A7B5-47FA-80CA-2FF959A0C11A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7DCDEE-27DA-4153-97D5-C47E71AD25C2}">
      <dgm:prSet/>
      <dgm:spPr/>
      <dgm:t>
        <a:bodyPr/>
        <a:lstStyle/>
        <a:p>
          <a:r>
            <a:rPr lang="bg-BG" b="0" i="0" dirty="0"/>
            <a:t>Заменяне на </a:t>
          </a:r>
          <a:r>
            <a:rPr lang="bg-BG" b="0" i="0" dirty="0" err="1"/>
            <a:t>серво</a:t>
          </a:r>
          <a:r>
            <a:rPr lang="bg-BG" b="0" i="0" dirty="0"/>
            <a:t> моторите със </a:t>
          </a:r>
          <a:r>
            <a:rPr lang="bg-BG" b="0" i="0" dirty="0" err="1"/>
            <a:t>стъпкови</a:t>
          </a:r>
          <a:r>
            <a:rPr lang="bg-BG" b="0" i="0" dirty="0"/>
            <a:t> мотори за по- голяма прецизност.</a:t>
          </a:r>
          <a:endParaRPr lang="en-US" dirty="0"/>
        </a:p>
      </dgm:t>
    </dgm:pt>
    <dgm:pt modelId="{ED01E1E7-F459-4F81-81F8-0D6BB5B894DD}" type="parTrans" cxnId="{D03B235E-9001-469B-BDA5-93E3DCFCC986}">
      <dgm:prSet/>
      <dgm:spPr/>
      <dgm:t>
        <a:bodyPr/>
        <a:lstStyle/>
        <a:p>
          <a:endParaRPr lang="en-US"/>
        </a:p>
      </dgm:t>
    </dgm:pt>
    <dgm:pt modelId="{089C6FA9-AAB4-4539-B6F9-FDF81B433D25}" type="sibTrans" cxnId="{D03B235E-9001-469B-BDA5-93E3DCFCC986}">
      <dgm:prSet/>
      <dgm:spPr/>
      <dgm:t>
        <a:bodyPr/>
        <a:lstStyle/>
        <a:p>
          <a:endParaRPr lang="en-US"/>
        </a:p>
      </dgm:t>
    </dgm:pt>
    <dgm:pt modelId="{340CC554-F3A2-410F-9FBD-29DE7076D3D4}">
      <dgm:prSet/>
      <dgm:spPr/>
      <dgm:t>
        <a:bodyPr/>
        <a:lstStyle/>
        <a:p>
          <a:r>
            <a:rPr lang="bg-BG" b="0" i="0" dirty="0"/>
            <a:t>Усъвършенстване на кода, обработващ информацията от сензора.</a:t>
          </a:r>
          <a:endParaRPr lang="en-US" dirty="0"/>
        </a:p>
      </dgm:t>
    </dgm:pt>
    <dgm:pt modelId="{13DA2C57-1C48-4F33-866E-0F5021541C65}" type="parTrans" cxnId="{5B7420D3-6383-415C-8F5F-98D1C914A087}">
      <dgm:prSet/>
      <dgm:spPr/>
      <dgm:t>
        <a:bodyPr/>
        <a:lstStyle/>
        <a:p>
          <a:endParaRPr lang="en-US"/>
        </a:p>
      </dgm:t>
    </dgm:pt>
    <dgm:pt modelId="{2BFEECAF-48D1-4F5A-A134-10B7AAED41CD}" type="sibTrans" cxnId="{5B7420D3-6383-415C-8F5F-98D1C914A087}">
      <dgm:prSet/>
      <dgm:spPr/>
      <dgm:t>
        <a:bodyPr/>
        <a:lstStyle/>
        <a:p>
          <a:endParaRPr lang="en-US"/>
        </a:p>
      </dgm:t>
    </dgm:pt>
    <dgm:pt modelId="{2A893874-756D-4BAC-BB82-8DA28FBC9484}" type="pres">
      <dgm:prSet presAssocID="{1B1007F4-A7B5-47FA-80CA-2FF959A0C11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32B3A98-8831-448A-A692-4472EF030ABE}" type="pres">
      <dgm:prSet presAssocID="{CF7DCDEE-27DA-4153-97D5-C47E71AD25C2}" presName="hierRoot1" presStyleCnt="0"/>
      <dgm:spPr/>
    </dgm:pt>
    <dgm:pt modelId="{1B8EF1A8-BCE5-4541-A8C6-48E44E9FEDB8}" type="pres">
      <dgm:prSet presAssocID="{CF7DCDEE-27DA-4153-97D5-C47E71AD25C2}" presName="composite" presStyleCnt="0"/>
      <dgm:spPr/>
    </dgm:pt>
    <dgm:pt modelId="{A7E0C2DD-F7AD-4AC1-B465-610CAB82A9D4}" type="pres">
      <dgm:prSet presAssocID="{CF7DCDEE-27DA-4153-97D5-C47E71AD25C2}" presName="background" presStyleLbl="node0" presStyleIdx="0" presStyleCnt="2"/>
      <dgm:spPr/>
    </dgm:pt>
    <dgm:pt modelId="{6529BC6E-EE56-49F3-BFC5-14384B39EA83}" type="pres">
      <dgm:prSet presAssocID="{CF7DCDEE-27DA-4153-97D5-C47E71AD25C2}" presName="text" presStyleLbl="fgAcc0" presStyleIdx="0" presStyleCnt="2">
        <dgm:presLayoutVars>
          <dgm:chPref val="3"/>
        </dgm:presLayoutVars>
      </dgm:prSet>
      <dgm:spPr/>
    </dgm:pt>
    <dgm:pt modelId="{968709D4-03F1-4D6C-BC30-CD612FB153FA}" type="pres">
      <dgm:prSet presAssocID="{CF7DCDEE-27DA-4153-97D5-C47E71AD25C2}" presName="hierChild2" presStyleCnt="0"/>
      <dgm:spPr/>
    </dgm:pt>
    <dgm:pt modelId="{B2D92AFB-1095-41A3-8F18-802B323534E7}" type="pres">
      <dgm:prSet presAssocID="{340CC554-F3A2-410F-9FBD-29DE7076D3D4}" presName="hierRoot1" presStyleCnt="0"/>
      <dgm:spPr/>
    </dgm:pt>
    <dgm:pt modelId="{FA48678A-ECC0-4697-A37C-D5DDD6527E82}" type="pres">
      <dgm:prSet presAssocID="{340CC554-F3A2-410F-9FBD-29DE7076D3D4}" presName="composite" presStyleCnt="0"/>
      <dgm:spPr/>
    </dgm:pt>
    <dgm:pt modelId="{AD41C6F1-6C1E-43B9-94F9-560A67B1209C}" type="pres">
      <dgm:prSet presAssocID="{340CC554-F3A2-410F-9FBD-29DE7076D3D4}" presName="background" presStyleLbl="node0" presStyleIdx="1" presStyleCnt="2"/>
      <dgm:spPr/>
    </dgm:pt>
    <dgm:pt modelId="{91BE1B57-070B-4397-9A37-034878889CB5}" type="pres">
      <dgm:prSet presAssocID="{340CC554-F3A2-410F-9FBD-29DE7076D3D4}" presName="text" presStyleLbl="fgAcc0" presStyleIdx="1" presStyleCnt="2">
        <dgm:presLayoutVars>
          <dgm:chPref val="3"/>
        </dgm:presLayoutVars>
      </dgm:prSet>
      <dgm:spPr/>
    </dgm:pt>
    <dgm:pt modelId="{AFE7ADBB-B79E-4FCE-9DE9-CDB913712B16}" type="pres">
      <dgm:prSet presAssocID="{340CC554-F3A2-410F-9FBD-29DE7076D3D4}" presName="hierChild2" presStyleCnt="0"/>
      <dgm:spPr/>
    </dgm:pt>
  </dgm:ptLst>
  <dgm:cxnLst>
    <dgm:cxn modelId="{42F17C1B-6AA9-441F-AB42-3EAA6DA242A7}" type="presOf" srcId="{CF7DCDEE-27DA-4153-97D5-C47E71AD25C2}" destId="{6529BC6E-EE56-49F3-BFC5-14384B39EA83}" srcOrd="0" destOrd="0" presId="urn:microsoft.com/office/officeart/2005/8/layout/hierarchy1"/>
    <dgm:cxn modelId="{D03B235E-9001-469B-BDA5-93E3DCFCC986}" srcId="{1B1007F4-A7B5-47FA-80CA-2FF959A0C11A}" destId="{CF7DCDEE-27DA-4153-97D5-C47E71AD25C2}" srcOrd="0" destOrd="0" parTransId="{ED01E1E7-F459-4F81-81F8-0D6BB5B894DD}" sibTransId="{089C6FA9-AAB4-4539-B6F9-FDF81B433D25}"/>
    <dgm:cxn modelId="{5206C1B4-02F4-4267-8A76-E37D57008B4E}" type="presOf" srcId="{340CC554-F3A2-410F-9FBD-29DE7076D3D4}" destId="{91BE1B57-070B-4397-9A37-034878889CB5}" srcOrd="0" destOrd="0" presId="urn:microsoft.com/office/officeart/2005/8/layout/hierarchy1"/>
    <dgm:cxn modelId="{5B7420D3-6383-415C-8F5F-98D1C914A087}" srcId="{1B1007F4-A7B5-47FA-80CA-2FF959A0C11A}" destId="{340CC554-F3A2-410F-9FBD-29DE7076D3D4}" srcOrd="1" destOrd="0" parTransId="{13DA2C57-1C48-4F33-866E-0F5021541C65}" sibTransId="{2BFEECAF-48D1-4F5A-A134-10B7AAED41CD}"/>
    <dgm:cxn modelId="{7C7E73F9-1752-44AD-8EAD-FD3A13E6042F}" type="presOf" srcId="{1B1007F4-A7B5-47FA-80CA-2FF959A0C11A}" destId="{2A893874-756D-4BAC-BB82-8DA28FBC9484}" srcOrd="0" destOrd="0" presId="urn:microsoft.com/office/officeart/2005/8/layout/hierarchy1"/>
    <dgm:cxn modelId="{F57A4DD6-C49D-49DA-BFFC-D0C2AE51F090}" type="presParOf" srcId="{2A893874-756D-4BAC-BB82-8DA28FBC9484}" destId="{832B3A98-8831-448A-A692-4472EF030ABE}" srcOrd="0" destOrd="0" presId="urn:microsoft.com/office/officeart/2005/8/layout/hierarchy1"/>
    <dgm:cxn modelId="{57203519-B8CC-46FB-A5A3-8AADE13D2CC7}" type="presParOf" srcId="{832B3A98-8831-448A-A692-4472EF030ABE}" destId="{1B8EF1A8-BCE5-4541-A8C6-48E44E9FEDB8}" srcOrd="0" destOrd="0" presId="urn:microsoft.com/office/officeart/2005/8/layout/hierarchy1"/>
    <dgm:cxn modelId="{45B9F4DC-3A39-436A-A4EF-E6A50779BF43}" type="presParOf" srcId="{1B8EF1A8-BCE5-4541-A8C6-48E44E9FEDB8}" destId="{A7E0C2DD-F7AD-4AC1-B465-610CAB82A9D4}" srcOrd="0" destOrd="0" presId="urn:microsoft.com/office/officeart/2005/8/layout/hierarchy1"/>
    <dgm:cxn modelId="{5805109E-AF08-434C-A83E-610D93F58B76}" type="presParOf" srcId="{1B8EF1A8-BCE5-4541-A8C6-48E44E9FEDB8}" destId="{6529BC6E-EE56-49F3-BFC5-14384B39EA83}" srcOrd="1" destOrd="0" presId="urn:microsoft.com/office/officeart/2005/8/layout/hierarchy1"/>
    <dgm:cxn modelId="{17A01AFF-3031-4628-A1FB-FC9A57F79E5B}" type="presParOf" srcId="{832B3A98-8831-448A-A692-4472EF030ABE}" destId="{968709D4-03F1-4D6C-BC30-CD612FB153FA}" srcOrd="1" destOrd="0" presId="urn:microsoft.com/office/officeart/2005/8/layout/hierarchy1"/>
    <dgm:cxn modelId="{D6D685BD-98EE-4268-B18A-08C937F1927D}" type="presParOf" srcId="{2A893874-756D-4BAC-BB82-8DA28FBC9484}" destId="{B2D92AFB-1095-41A3-8F18-802B323534E7}" srcOrd="1" destOrd="0" presId="urn:microsoft.com/office/officeart/2005/8/layout/hierarchy1"/>
    <dgm:cxn modelId="{CADD8CA3-C91C-447C-A765-F737A4523A84}" type="presParOf" srcId="{B2D92AFB-1095-41A3-8F18-802B323534E7}" destId="{FA48678A-ECC0-4697-A37C-D5DDD6527E82}" srcOrd="0" destOrd="0" presId="urn:microsoft.com/office/officeart/2005/8/layout/hierarchy1"/>
    <dgm:cxn modelId="{31C45B73-4B63-4F51-967B-FEE4F813121A}" type="presParOf" srcId="{FA48678A-ECC0-4697-A37C-D5DDD6527E82}" destId="{AD41C6F1-6C1E-43B9-94F9-560A67B1209C}" srcOrd="0" destOrd="0" presId="urn:microsoft.com/office/officeart/2005/8/layout/hierarchy1"/>
    <dgm:cxn modelId="{5F83E19A-6619-4188-8F93-D95EEB79CD6B}" type="presParOf" srcId="{FA48678A-ECC0-4697-A37C-D5DDD6527E82}" destId="{91BE1B57-070B-4397-9A37-034878889CB5}" srcOrd="1" destOrd="0" presId="urn:microsoft.com/office/officeart/2005/8/layout/hierarchy1"/>
    <dgm:cxn modelId="{648366C6-2B64-4E02-BE62-C03BD48AD169}" type="presParOf" srcId="{B2D92AFB-1095-41A3-8F18-802B323534E7}" destId="{AFE7ADBB-B79E-4FCE-9DE9-CDB913712B1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5D42C5-C773-4B86-A851-58F26D7C818E}">
      <dsp:nvSpPr>
        <dsp:cNvPr id="0" name=""/>
        <dsp:cNvSpPr/>
      </dsp:nvSpPr>
      <dsp:spPr>
        <a:xfrm>
          <a:off x="0" y="370105"/>
          <a:ext cx="3102872" cy="197032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471464B-50BD-4882-87B6-DA57AF99C682}">
      <dsp:nvSpPr>
        <dsp:cNvPr id="0" name=""/>
        <dsp:cNvSpPr/>
      </dsp:nvSpPr>
      <dsp:spPr>
        <a:xfrm>
          <a:off x="344763" y="697631"/>
          <a:ext cx="3102872" cy="197032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100" b="0" i="0" kern="1200" dirty="0"/>
            <a:t>Избиране на подходящ сензор, който да измерва изменението на позицията по осите.</a:t>
          </a:r>
          <a:endParaRPr lang="en-US" sz="2100" kern="1200" dirty="0"/>
        </a:p>
      </dsp:txBody>
      <dsp:txXfrm>
        <a:off x="402472" y="755340"/>
        <a:ext cx="2987454" cy="1854905"/>
      </dsp:txXfrm>
    </dsp:sp>
    <dsp:sp modelId="{9FFB82CE-8ACA-47DB-8573-1607C4BB055C}">
      <dsp:nvSpPr>
        <dsp:cNvPr id="0" name=""/>
        <dsp:cNvSpPr/>
      </dsp:nvSpPr>
      <dsp:spPr>
        <a:xfrm>
          <a:off x="3792399" y="370105"/>
          <a:ext cx="3102872" cy="197032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B032609-DB6A-485E-AE82-FFBF2351FB59}">
      <dsp:nvSpPr>
        <dsp:cNvPr id="0" name=""/>
        <dsp:cNvSpPr/>
      </dsp:nvSpPr>
      <dsp:spPr>
        <a:xfrm>
          <a:off x="4137162" y="697631"/>
          <a:ext cx="3102872" cy="197032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100" b="0" i="0" kern="1200" dirty="0"/>
            <a:t>Филтриране на резултата, така че да няма излишни движения.</a:t>
          </a:r>
          <a:endParaRPr lang="en-US" sz="2100" kern="1200" dirty="0"/>
        </a:p>
      </dsp:txBody>
      <dsp:txXfrm>
        <a:off x="4194871" y="755340"/>
        <a:ext cx="2987454" cy="1854905"/>
      </dsp:txXfrm>
    </dsp:sp>
    <dsp:sp modelId="{C83B5351-CB9C-40CA-AAAA-6D7983897B11}">
      <dsp:nvSpPr>
        <dsp:cNvPr id="0" name=""/>
        <dsp:cNvSpPr/>
      </dsp:nvSpPr>
      <dsp:spPr>
        <a:xfrm>
          <a:off x="7584798" y="370105"/>
          <a:ext cx="3102872" cy="197032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2D5CDFA-6294-4596-A0C1-6341C81C57EF}">
      <dsp:nvSpPr>
        <dsp:cNvPr id="0" name=""/>
        <dsp:cNvSpPr/>
      </dsp:nvSpPr>
      <dsp:spPr>
        <a:xfrm>
          <a:off x="7929561" y="697631"/>
          <a:ext cx="3102872" cy="197032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100" kern="1200" dirty="0" err="1"/>
            <a:t>Серво</a:t>
          </a:r>
          <a:r>
            <a:rPr lang="bg-BG" sz="2100" kern="1200" dirty="0"/>
            <a:t> моторите нямат достатъчно мощност и причиняват излишни движения.</a:t>
          </a:r>
          <a:endParaRPr lang="en-US" sz="2100" kern="1200" dirty="0"/>
        </a:p>
      </dsp:txBody>
      <dsp:txXfrm>
        <a:off x="7987270" y="755340"/>
        <a:ext cx="2987454" cy="18549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E0C2DD-F7AD-4AC1-B465-610CAB82A9D4}">
      <dsp:nvSpPr>
        <dsp:cNvPr id="0" name=""/>
        <dsp:cNvSpPr/>
      </dsp:nvSpPr>
      <dsp:spPr>
        <a:xfrm>
          <a:off x="1174" y="16146"/>
          <a:ext cx="4124157" cy="26188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29BC6E-EE56-49F3-BFC5-14384B39EA83}">
      <dsp:nvSpPr>
        <dsp:cNvPr id="0" name=""/>
        <dsp:cNvSpPr/>
      </dsp:nvSpPr>
      <dsp:spPr>
        <a:xfrm>
          <a:off x="459414" y="451474"/>
          <a:ext cx="4124157" cy="26188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900" b="0" i="0" kern="1200" dirty="0"/>
            <a:t>Заменяне на </a:t>
          </a:r>
          <a:r>
            <a:rPr lang="bg-BG" sz="2900" b="0" i="0" kern="1200" dirty="0" err="1"/>
            <a:t>серво</a:t>
          </a:r>
          <a:r>
            <a:rPr lang="bg-BG" sz="2900" b="0" i="0" kern="1200" dirty="0"/>
            <a:t> моторите със </a:t>
          </a:r>
          <a:r>
            <a:rPr lang="bg-BG" sz="2900" b="0" i="0" kern="1200" dirty="0" err="1"/>
            <a:t>стъпкови</a:t>
          </a:r>
          <a:r>
            <a:rPr lang="bg-BG" sz="2900" b="0" i="0" kern="1200" dirty="0"/>
            <a:t> мотори за по- голяма прецизност.</a:t>
          </a:r>
          <a:endParaRPr lang="en-US" sz="2900" kern="1200" dirty="0"/>
        </a:p>
      </dsp:txBody>
      <dsp:txXfrm>
        <a:off x="536117" y="528177"/>
        <a:ext cx="3970751" cy="2465433"/>
      </dsp:txXfrm>
    </dsp:sp>
    <dsp:sp modelId="{AD41C6F1-6C1E-43B9-94F9-560A67B1209C}">
      <dsp:nvSpPr>
        <dsp:cNvPr id="0" name=""/>
        <dsp:cNvSpPr/>
      </dsp:nvSpPr>
      <dsp:spPr>
        <a:xfrm>
          <a:off x="5041811" y="16146"/>
          <a:ext cx="4124157" cy="26188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BE1B57-070B-4397-9A37-034878889CB5}">
      <dsp:nvSpPr>
        <dsp:cNvPr id="0" name=""/>
        <dsp:cNvSpPr/>
      </dsp:nvSpPr>
      <dsp:spPr>
        <a:xfrm>
          <a:off x="5500051" y="451474"/>
          <a:ext cx="4124157" cy="26188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900" b="0" i="0" kern="1200" dirty="0"/>
            <a:t>Усъвършенстване на кода, обработващ информацията от сензора.</a:t>
          </a:r>
          <a:endParaRPr lang="en-US" sz="2900" kern="1200" dirty="0"/>
        </a:p>
      </dsp:txBody>
      <dsp:txXfrm>
        <a:off x="5576754" y="528177"/>
        <a:ext cx="3970751" cy="2465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8C875-CC6B-4BDF-88AF-5B6F7818F371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121649-33E0-48BE-9A17-F2CA2D1A0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25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21649-33E0-48BE-9A17-F2CA2D1A0E1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343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77918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491468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16620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576390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259656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34364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 с карти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969320"/>
      </p:ext>
    </p:extLst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51220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6395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54483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630364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525085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378893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45318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90190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852977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88217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988BF7D-9D39-4F12-B1C5-23CAF9D9E8EA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02F3B7F-BB9C-481D-AEDA-3225B048E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21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ransition spd="slow">
    <p:cover/>
  </p:transition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g"/><Relationship Id="rId5" Type="http://schemas.openxmlformats.org/officeDocument/2006/relationships/image" Target="../media/image2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32F2AB7-3686-4457-8AFE-97FFCC80A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4825" y="1143000"/>
            <a:ext cx="6268246" cy="3134032"/>
          </a:xfrm>
        </p:spPr>
        <p:txBody>
          <a:bodyPr>
            <a:normAutofit/>
          </a:bodyPr>
          <a:lstStyle/>
          <a:p>
            <a:r>
              <a:rPr lang="bg-BG" sz="6600"/>
              <a:t>Стабилизатор за екшън камера</a:t>
            </a:r>
            <a:endParaRPr lang="en-US" sz="660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7BFC6872-9F24-41CE-8828-E9E09A6855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4825" y="4473677"/>
            <a:ext cx="6268246" cy="1268144"/>
          </a:xfrm>
        </p:spPr>
        <p:txBody>
          <a:bodyPr>
            <a:normAutofit/>
          </a:bodyPr>
          <a:lstStyle/>
          <a:p>
            <a:r>
              <a:rPr lang="bg-BG" sz="2000"/>
              <a:t>Мирослав Николов</a:t>
            </a:r>
          </a:p>
          <a:p>
            <a:r>
              <a:rPr lang="bg-BG" sz="2000"/>
              <a:t>Деян Златанов</a:t>
            </a:r>
            <a:endParaRPr lang="en-US" sz="2000"/>
          </a:p>
        </p:txBody>
      </p:sp>
      <p:pic>
        <p:nvPicPr>
          <p:cNvPr id="5" name="Картина 4" descr="Картина, която съдържа електроника, камера, държащ&#10;&#10;Описанието е генерирано автоматично">
            <a:extLst>
              <a:ext uri="{FF2B5EF4-FFF2-40B4-BE49-F238E27FC236}">
                <a16:creationId xmlns:a16="http://schemas.microsoft.com/office/drawing/2014/main" id="{81ED2740-006C-4B50-ABCF-9FE15DD043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447" y="1113063"/>
            <a:ext cx="3089696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1232061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126CD6DF-E40F-4D39-BA46-5D099AC4C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VI_7682_2">
            <a:hlinkClick r:id="" action="ppaction://media"/>
            <a:extLst>
              <a:ext uri="{FF2B5EF4-FFF2-40B4-BE49-F238E27FC236}">
                <a16:creationId xmlns:a16="http://schemas.microsoft.com/office/drawing/2014/main" id="{AC42EE17-A4D2-4426-AB3F-71BEFD782E5D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4665" y="643467"/>
            <a:ext cx="7262669" cy="4085251"/>
          </a:xfrm>
          <a:prstGeom prst="rect">
            <a:avLst/>
          </a:prstGeom>
        </p:spPr>
      </p:pic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E848A24A-E17D-464F-99FB-EF7B8EC07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4928325"/>
            <a:ext cx="10905067" cy="1286209"/>
          </a:xfrm>
          <a:custGeom>
            <a:avLst/>
            <a:gdLst>
              <a:gd name="connsiteX0" fmla="*/ 5080191 w 10905067"/>
              <a:gd name="connsiteY0" fmla="*/ 0 h 1286209"/>
              <a:gd name="connsiteX1" fmla="*/ 5315140 w 10905067"/>
              <a:gd name="connsiteY1" fmla="*/ 1588 h 1286209"/>
              <a:gd name="connsiteX2" fmla="*/ 5546915 w 10905067"/>
              <a:gd name="connsiteY2" fmla="*/ 1588 h 1286209"/>
              <a:gd name="connsiteX3" fmla="*/ 5777103 w 10905067"/>
              <a:gd name="connsiteY3" fmla="*/ 4763 h 1286209"/>
              <a:gd name="connsiteX4" fmla="*/ 6002528 w 10905067"/>
              <a:gd name="connsiteY4" fmla="*/ 9525 h 1286209"/>
              <a:gd name="connsiteX5" fmla="*/ 6226365 w 10905067"/>
              <a:gd name="connsiteY5" fmla="*/ 14288 h 1286209"/>
              <a:gd name="connsiteX6" fmla="*/ 6445440 w 10905067"/>
              <a:gd name="connsiteY6" fmla="*/ 19050 h 1286209"/>
              <a:gd name="connsiteX7" fmla="*/ 6662928 w 10905067"/>
              <a:gd name="connsiteY7" fmla="*/ 26988 h 1286209"/>
              <a:gd name="connsiteX8" fmla="*/ 6877240 w 10905067"/>
              <a:gd name="connsiteY8" fmla="*/ 34925 h 1286209"/>
              <a:gd name="connsiteX9" fmla="*/ 7086790 w 10905067"/>
              <a:gd name="connsiteY9" fmla="*/ 42863 h 1286209"/>
              <a:gd name="connsiteX10" fmla="*/ 7496365 w 10905067"/>
              <a:gd name="connsiteY10" fmla="*/ 63500 h 1286209"/>
              <a:gd name="connsiteX11" fmla="*/ 7888478 w 10905067"/>
              <a:gd name="connsiteY11" fmla="*/ 85725 h 1286209"/>
              <a:gd name="connsiteX12" fmla="*/ 8264715 w 10905067"/>
              <a:gd name="connsiteY12" fmla="*/ 109538 h 1286209"/>
              <a:gd name="connsiteX13" fmla="*/ 8621902 w 10905067"/>
              <a:gd name="connsiteY13" fmla="*/ 134938 h 1286209"/>
              <a:gd name="connsiteX14" fmla="*/ 8961628 w 10905067"/>
              <a:gd name="connsiteY14" fmla="*/ 161925 h 1286209"/>
              <a:gd name="connsiteX15" fmla="*/ 9277540 w 10905067"/>
              <a:gd name="connsiteY15" fmla="*/ 190500 h 1286209"/>
              <a:gd name="connsiteX16" fmla="*/ 9574402 w 10905067"/>
              <a:gd name="connsiteY16" fmla="*/ 219075 h 1286209"/>
              <a:gd name="connsiteX17" fmla="*/ 9847452 w 10905067"/>
              <a:gd name="connsiteY17" fmla="*/ 247650 h 1286209"/>
              <a:gd name="connsiteX18" fmla="*/ 10098278 w 10905067"/>
              <a:gd name="connsiteY18" fmla="*/ 274638 h 1286209"/>
              <a:gd name="connsiteX19" fmla="*/ 10320528 w 10905067"/>
              <a:gd name="connsiteY19" fmla="*/ 300038 h 1286209"/>
              <a:gd name="connsiteX20" fmla="*/ 10520552 w 10905067"/>
              <a:gd name="connsiteY20" fmla="*/ 323850 h 1286209"/>
              <a:gd name="connsiteX21" fmla="*/ 10690415 w 10905067"/>
              <a:gd name="connsiteY21" fmla="*/ 344488 h 1286209"/>
              <a:gd name="connsiteX22" fmla="*/ 10831702 w 10905067"/>
              <a:gd name="connsiteY22" fmla="*/ 363538 h 1286209"/>
              <a:gd name="connsiteX23" fmla="*/ 10905067 w 10905067"/>
              <a:gd name="connsiteY23" fmla="*/ 373678 h 1286209"/>
              <a:gd name="connsiteX24" fmla="*/ 10905067 w 10905067"/>
              <a:gd name="connsiteY24" fmla="*/ 1286209 h 1286209"/>
              <a:gd name="connsiteX25" fmla="*/ 0 w 10905067"/>
              <a:gd name="connsiteY25" fmla="*/ 1286209 h 1286209"/>
              <a:gd name="connsiteX26" fmla="*/ 0 w 10905067"/>
              <a:gd name="connsiteY26" fmla="*/ 369898 h 1286209"/>
              <a:gd name="connsiteX27" fmla="*/ 71628 w 10905067"/>
              <a:gd name="connsiteY27" fmla="*/ 358775 h 1286209"/>
              <a:gd name="connsiteX28" fmla="*/ 327215 w 10905067"/>
              <a:gd name="connsiteY28" fmla="*/ 320675 h 1286209"/>
              <a:gd name="connsiteX29" fmla="*/ 582802 w 10905067"/>
              <a:gd name="connsiteY29" fmla="*/ 284163 h 1286209"/>
              <a:gd name="connsiteX30" fmla="*/ 839978 w 10905067"/>
              <a:gd name="connsiteY30" fmla="*/ 252413 h 1286209"/>
              <a:gd name="connsiteX31" fmla="*/ 1095565 w 10905067"/>
              <a:gd name="connsiteY31" fmla="*/ 220663 h 1286209"/>
              <a:gd name="connsiteX32" fmla="*/ 1352740 w 10905067"/>
              <a:gd name="connsiteY32" fmla="*/ 190500 h 1286209"/>
              <a:gd name="connsiteX33" fmla="*/ 1606740 w 10905067"/>
              <a:gd name="connsiteY33" fmla="*/ 165100 h 1286209"/>
              <a:gd name="connsiteX34" fmla="*/ 1863915 w 10905067"/>
              <a:gd name="connsiteY34" fmla="*/ 141288 h 1286209"/>
              <a:gd name="connsiteX35" fmla="*/ 2119502 w 10905067"/>
              <a:gd name="connsiteY35" fmla="*/ 119063 h 1286209"/>
              <a:gd name="connsiteX36" fmla="*/ 2371915 w 10905067"/>
              <a:gd name="connsiteY36" fmla="*/ 100013 h 1286209"/>
              <a:gd name="connsiteX37" fmla="*/ 2625915 w 10905067"/>
              <a:gd name="connsiteY37" fmla="*/ 80963 h 1286209"/>
              <a:gd name="connsiteX38" fmla="*/ 2878328 w 10905067"/>
              <a:gd name="connsiteY38" fmla="*/ 65088 h 1286209"/>
              <a:gd name="connsiteX39" fmla="*/ 3129153 w 10905067"/>
              <a:gd name="connsiteY39" fmla="*/ 52388 h 1286209"/>
              <a:gd name="connsiteX40" fmla="*/ 3379978 w 10905067"/>
              <a:gd name="connsiteY40" fmla="*/ 39688 h 1286209"/>
              <a:gd name="connsiteX41" fmla="*/ 3627628 w 10905067"/>
              <a:gd name="connsiteY41" fmla="*/ 28575 h 1286209"/>
              <a:gd name="connsiteX42" fmla="*/ 3873690 w 10905067"/>
              <a:gd name="connsiteY42" fmla="*/ 20638 h 1286209"/>
              <a:gd name="connsiteX43" fmla="*/ 4119754 w 10905067"/>
              <a:gd name="connsiteY43" fmla="*/ 14288 h 1286209"/>
              <a:gd name="connsiteX44" fmla="*/ 4362640 w 10905067"/>
              <a:gd name="connsiteY44" fmla="*/ 7938 h 1286209"/>
              <a:gd name="connsiteX45" fmla="*/ 4603941 w 10905067"/>
              <a:gd name="connsiteY45" fmla="*/ 4763 h 1286209"/>
              <a:gd name="connsiteX46" fmla="*/ 4843653 w 10905067"/>
              <a:gd name="connsiteY46" fmla="*/ 1588 h 1286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905067" h="1286209">
                <a:moveTo>
                  <a:pt x="5080191" y="0"/>
                </a:moveTo>
                <a:lnTo>
                  <a:pt x="5315140" y="1588"/>
                </a:lnTo>
                <a:lnTo>
                  <a:pt x="5546915" y="1588"/>
                </a:lnTo>
                <a:lnTo>
                  <a:pt x="5777103" y="4763"/>
                </a:lnTo>
                <a:lnTo>
                  <a:pt x="6002528" y="9525"/>
                </a:lnTo>
                <a:lnTo>
                  <a:pt x="6226365" y="14288"/>
                </a:lnTo>
                <a:lnTo>
                  <a:pt x="6445440" y="19050"/>
                </a:lnTo>
                <a:lnTo>
                  <a:pt x="6662928" y="26988"/>
                </a:lnTo>
                <a:lnTo>
                  <a:pt x="6877240" y="34925"/>
                </a:lnTo>
                <a:lnTo>
                  <a:pt x="7086790" y="42863"/>
                </a:lnTo>
                <a:lnTo>
                  <a:pt x="7496365" y="63500"/>
                </a:lnTo>
                <a:lnTo>
                  <a:pt x="7888478" y="85725"/>
                </a:lnTo>
                <a:lnTo>
                  <a:pt x="8264715" y="109538"/>
                </a:lnTo>
                <a:lnTo>
                  <a:pt x="8621902" y="134938"/>
                </a:lnTo>
                <a:lnTo>
                  <a:pt x="8961628" y="161925"/>
                </a:lnTo>
                <a:lnTo>
                  <a:pt x="9277540" y="190500"/>
                </a:lnTo>
                <a:lnTo>
                  <a:pt x="9574402" y="219075"/>
                </a:lnTo>
                <a:lnTo>
                  <a:pt x="9847452" y="247650"/>
                </a:lnTo>
                <a:lnTo>
                  <a:pt x="10098278" y="274638"/>
                </a:lnTo>
                <a:lnTo>
                  <a:pt x="10320528" y="300038"/>
                </a:lnTo>
                <a:lnTo>
                  <a:pt x="10520552" y="323850"/>
                </a:lnTo>
                <a:lnTo>
                  <a:pt x="10690415" y="344488"/>
                </a:lnTo>
                <a:lnTo>
                  <a:pt x="10831702" y="363538"/>
                </a:lnTo>
                <a:lnTo>
                  <a:pt x="10905067" y="373678"/>
                </a:lnTo>
                <a:lnTo>
                  <a:pt x="10905067" y="1286209"/>
                </a:lnTo>
                <a:lnTo>
                  <a:pt x="0" y="1286209"/>
                </a:lnTo>
                <a:lnTo>
                  <a:pt x="0" y="369898"/>
                </a:lnTo>
                <a:lnTo>
                  <a:pt x="71628" y="358775"/>
                </a:lnTo>
                <a:lnTo>
                  <a:pt x="327215" y="320675"/>
                </a:lnTo>
                <a:lnTo>
                  <a:pt x="582802" y="284163"/>
                </a:lnTo>
                <a:lnTo>
                  <a:pt x="839978" y="252413"/>
                </a:lnTo>
                <a:lnTo>
                  <a:pt x="1095565" y="220663"/>
                </a:lnTo>
                <a:lnTo>
                  <a:pt x="1352740" y="190500"/>
                </a:lnTo>
                <a:lnTo>
                  <a:pt x="1606740" y="165100"/>
                </a:lnTo>
                <a:lnTo>
                  <a:pt x="1863915" y="141288"/>
                </a:lnTo>
                <a:lnTo>
                  <a:pt x="2119502" y="119063"/>
                </a:lnTo>
                <a:lnTo>
                  <a:pt x="2371915" y="100013"/>
                </a:lnTo>
                <a:lnTo>
                  <a:pt x="2625915" y="80963"/>
                </a:lnTo>
                <a:lnTo>
                  <a:pt x="2878328" y="65088"/>
                </a:lnTo>
                <a:lnTo>
                  <a:pt x="3129153" y="52388"/>
                </a:lnTo>
                <a:lnTo>
                  <a:pt x="3379978" y="39688"/>
                </a:lnTo>
                <a:lnTo>
                  <a:pt x="3627628" y="28575"/>
                </a:lnTo>
                <a:lnTo>
                  <a:pt x="3873690" y="20638"/>
                </a:lnTo>
                <a:lnTo>
                  <a:pt x="4119754" y="14288"/>
                </a:lnTo>
                <a:lnTo>
                  <a:pt x="4362640" y="7938"/>
                </a:lnTo>
                <a:lnTo>
                  <a:pt x="4603941" y="4763"/>
                </a:lnTo>
                <a:lnTo>
                  <a:pt x="4843653" y="158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D3DDA28-7B69-422D-9888-25C7BC97B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0371525">
            <a:off x="264773" y="4915968"/>
            <a:ext cx="3039999" cy="440926"/>
          </a:xfrm>
          <a:custGeom>
            <a:avLst/>
            <a:gdLst>
              <a:gd name="connsiteX0" fmla="*/ 0 w 3039999"/>
              <a:gd name="connsiteY0" fmla="*/ 155844 h 440926"/>
              <a:gd name="connsiteX1" fmla="*/ 6524 w 3039999"/>
              <a:gd name="connsiteY1" fmla="*/ 156086 h 440926"/>
              <a:gd name="connsiteX2" fmla="*/ 98577 w 3039999"/>
              <a:gd name="connsiteY2" fmla="*/ 159586 h 440926"/>
              <a:gd name="connsiteX3" fmla="*/ 191951 w 3039999"/>
              <a:gd name="connsiteY3" fmla="*/ 162919 h 440926"/>
              <a:gd name="connsiteX4" fmla="*/ 285984 w 3039999"/>
              <a:gd name="connsiteY4" fmla="*/ 165003 h 440926"/>
              <a:gd name="connsiteX5" fmla="*/ 381667 w 3039999"/>
              <a:gd name="connsiteY5" fmla="*/ 167003 h 440926"/>
              <a:gd name="connsiteX6" fmla="*/ 478999 w 3039999"/>
              <a:gd name="connsiteY6" fmla="*/ 169086 h 440926"/>
              <a:gd name="connsiteX7" fmla="*/ 577652 w 3039999"/>
              <a:gd name="connsiteY7" fmla="*/ 170503 h 440926"/>
              <a:gd name="connsiteX8" fmla="*/ 677293 w 3039999"/>
              <a:gd name="connsiteY8" fmla="*/ 170503 h 440926"/>
              <a:gd name="connsiteX9" fmla="*/ 778255 w 3039999"/>
              <a:gd name="connsiteY9" fmla="*/ 171086 h 440926"/>
              <a:gd name="connsiteX10" fmla="*/ 880207 w 3039999"/>
              <a:gd name="connsiteY10" fmla="*/ 170503 h 440926"/>
              <a:gd name="connsiteX11" fmla="*/ 983149 w 3039999"/>
              <a:gd name="connsiteY11" fmla="*/ 169086 h 440926"/>
              <a:gd name="connsiteX12" fmla="*/ 1086420 w 3039999"/>
              <a:gd name="connsiteY12" fmla="*/ 167753 h 440926"/>
              <a:gd name="connsiteX13" fmla="*/ 1191011 w 3039999"/>
              <a:gd name="connsiteY13" fmla="*/ 165003 h 440926"/>
              <a:gd name="connsiteX14" fmla="*/ 1296922 w 3039999"/>
              <a:gd name="connsiteY14" fmla="*/ 162336 h 440926"/>
              <a:gd name="connsiteX15" fmla="*/ 1402173 w 3039999"/>
              <a:gd name="connsiteY15" fmla="*/ 158836 h 440926"/>
              <a:gd name="connsiteX16" fmla="*/ 1508744 w 3039999"/>
              <a:gd name="connsiteY16" fmla="*/ 154169 h 440926"/>
              <a:gd name="connsiteX17" fmla="*/ 1616635 w 3039999"/>
              <a:gd name="connsiteY17" fmla="*/ 148669 h 440926"/>
              <a:gd name="connsiteX18" fmla="*/ 1724525 w 3039999"/>
              <a:gd name="connsiteY18" fmla="*/ 143252 h 440926"/>
              <a:gd name="connsiteX19" fmla="*/ 1832416 w 3039999"/>
              <a:gd name="connsiteY19" fmla="*/ 136335 h 440926"/>
              <a:gd name="connsiteX20" fmla="*/ 1942286 w 3039999"/>
              <a:gd name="connsiteY20" fmla="*/ 128169 h 440926"/>
              <a:gd name="connsiteX21" fmla="*/ 2050177 w 3039999"/>
              <a:gd name="connsiteY21" fmla="*/ 120002 h 440926"/>
              <a:gd name="connsiteX22" fmla="*/ 2160047 w 3039999"/>
              <a:gd name="connsiteY22" fmla="*/ 110419 h 440926"/>
              <a:gd name="connsiteX23" fmla="*/ 2270907 w 3039999"/>
              <a:gd name="connsiteY23" fmla="*/ 100168 h 440926"/>
              <a:gd name="connsiteX24" fmla="*/ 2379788 w 3039999"/>
              <a:gd name="connsiteY24" fmla="*/ 89251 h 440926"/>
              <a:gd name="connsiteX25" fmla="*/ 2489988 w 3039999"/>
              <a:gd name="connsiteY25" fmla="*/ 76418 h 440926"/>
              <a:gd name="connsiteX26" fmla="*/ 2600188 w 3039999"/>
              <a:gd name="connsiteY26" fmla="*/ 62751 h 440926"/>
              <a:gd name="connsiteX27" fmla="*/ 2710388 w 3039999"/>
              <a:gd name="connsiteY27" fmla="*/ 49168 h 440926"/>
              <a:gd name="connsiteX28" fmla="*/ 2820258 w 3039999"/>
              <a:gd name="connsiteY28" fmla="*/ 33334 h 440926"/>
              <a:gd name="connsiteX29" fmla="*/ 2930129 w 3039999"/>
              <a:gd name="connsiteY29" fmla="*/ 17000 h 440926"/>
              <a:gd name="connsiteX30" fmla="*/ 3039999 w 3039999"/>
              <a:gd name="connsiteY30" fmla="*/ 0 h 440926"/>
              <a:gd name="connsiteX31" fmla="*/ 3026141 w 3039999"/>
              <a:gd name="connsiteY31" fmla="*/ 440924 h 440926"/>
              <a:gd name="connsiteX32" fmla="*/ 2677942 w 3039999"/>
              <a:gd name="connsiteY32" fmla="*/ 435925 h 440926"/>
              <a:gd name="connsiteX33" fmla="*/ 2643381 w 3039999"/>
              <a:gd name="connsiteY33" fmla="*/ 434739 h 440926"/>
              <a:gd name="connsiteX34" fmla="*/ 2673098 w 3039999"/>
              <a:gd name="connsiteY34" fmla="*/ 197552 h 440926"/>
              <a:gd name="connsiteX35" fmla="*/ 2600644 w 3039999"/>
              <a:gd name="connsiteY35" fmla="*/ 199684 h 440926"/>
              <a:gd name="connsiteX36" fmla="*/ 2342303 w 3039999"/>
              <a:gd name="connsiteY36" fmla="*/ 205715 h 440926"/>
              <a:gd name="connsiteX37" fmla="*/ 2084160 w 3039999"/>
              <a:gd name="connsiteY37" fmla="*/ 210171 h 440926"/>
              <a:gd name="connsiteX38" fmla="*/ 1825032 w 3039999"/>
              <a:gd name="connsiteY38" fmla="*/ 209703 h 440926"/>
              <a:gd name="connsiteX39" fmla="*/ 1567480 w 3039999"/>
              <a:gd name="connsiteY39" fmla="*/ 209433 h 440926"/>
              <a:gd name="connsiteX40" fmla="*/ 1308551 w 3039999"/>
              <a:gd name="connsiteY40" fmla="*/ 207391 h 440926"/>
              <a:gd name="connsiteX41" fmla="*/ 1053363 w 3039999"/>
              <a:gd name="connsiteY41" fmla="*/ 201018 h 440926"/>
              <a:gd name="connsiteX42" fmla="*/ 795223 w 3039999"/>
              <a:gd name="connsiteY42" fmla="*/ 192674 h 440926"/>
              <a:gd name="connsiteX43" fmla="*/ 538856 w 3039999"/>
              <a:gd name="connsiteY43" fmla="*/ 182954 h 440926"/>
              <a:gd name="connsiteX44" fmla="*/ 286033 w 3039999"/>
              <a:gd name="connsiteY44" fmla="*/ 170477 h 440926"/>
              <a:gd name="connsiteX45" fmla="*/ 31635 w 3039999"/>
              <a:gd name="connsiteY45" fmla="*/ 157803 h 44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039999" h="440926">
                <a:moveTo>
                  <a:pt x="0" y="155844"/>
                </a:moveTo>
                <a:lnTo>
                  <a:pt x="6524" y="156086"/>
                </a:lnTo>
                <a:lnTo>
                  <a:pt x="98577" y="159586"/>
                </a:lnTo>
                <a:lnTo>
                  <a:pt x="191951" y="162919"/>
                </a:lnTo>
                <a:lnTo>
                  <a:pt x="285984" y="165003"/>
                </a:lnTo>
                <a:lnTo>
                  <a:pt x="381667" y="167003"/>
                </a:lnTo>
                <a:lnTo>
                  <a:pt x="478999" y="169086"/>
                </a:lnTo>
                <a:lnTo>
                  <a:pt x="577652" y="170503"/>
                </a:lnTo>
                <a:lnTo>
                  <a:pt x="677293" y="170503"/>
                </a:lnTo>
                <a:lnTo>
                  <a:pt x="778255" y="171086"/>
                </a:lnTo>
                <a:lnTo>
                  <a:pt x="880207" y="170503"/>
                </a:lnTo>
                <a:lnTo>
                  <a:pt x="983149" y="169086"/>
                </a:lnTo>
                <a:lnTo>
                  <a:pt x="1086420" y="167753"/>
                </a:lnTo>
                <a:lnTo>
                  <a:pt x="1191011" y="165003"/>
                </a:lnTo>
                <a:lnTo>
                  <a:pt x="1296922" y="162336"/>
                </a:lnTo>
                <a:lnTo>
                  <a:pt x="1402173" y="158836"/>
                </a:lnTo>
                <a:lnTo>
                  <a:pt x="1508744" y="154169"/>
                </a:lnTo>
                <a:lnTo>
                  <a:pt x="1616635" y="148669"/>
                </a:lnTo>
                <a:lnTo>
                  <a:pt x="1724525" y="143252"/>
                </a:lnTo>
                <a:lnTo>
                  <a:pt x="1832416" y="136335"/>
                </a:lnTo>
                <a:lnTo>
                  <a:pt x="1942286" y="128169"/>
                </a:lnTo>
                <a:lnTo>
                  <a:pt x="2050177" y="120002"/>
                </a:lnTo>
                <a:lnTo>
                  <a:pt x="2160047" y="110419"/>
                </a:lnTo>
                <a:lnTo>
                  <a:pt x="2270907" y="100168"/>
                </a:lnTo>
                <a:lnTo>
                  <a:pt x="2379788" y="89251"/>
                </a:lnTo>
                <a:lnTo>
                  <a:pt x="2489988" y="76418"/>
                </a:lnTo>
                <a:lnTo>
                  <a:pt x="2600188" y="62751"/>
                </a:lnTo>
                <a:lnTo>
                  <a:pt x="2710388" y="49168"/>
                </a:lnTo>
                <a:lnTo>
                  <a:pt x="2820258" y="33334"/>
                </a:lnTo>
                <a:lnTo>
                  <a:pt x="2930129" y="17000"/>
                </a:lnTo>
                <a:lnTo>
                  <a:pt x="3039999" y="0"/>
                </a:lnTo>
                <a:cubicBezTo>
                  <a:pt x="3029771" y="277755"/>
                  <a:pt x="3036370" y="163169"/>
                  <a:pt x="3026141" y="440924"/>
                </a:cubicBezTo>
                <a:cubicBezTo>
                  <a:pt x="2925757" y="440997"/>
                  <a:pt x="2808081" y="439255"/>
                  <a:pt x="2677942" y="435925"/>
                </a:cubicBezTo>
                <a:lnTo>
                  <a:pt x="2643381" y="434739"/>
                </a:lnTo>
                <a:lnTo>
                  <a:pt x="2673098" y="197552"/>
                </a:lnTo>
                <a:lnTo>
                  <a:pt x="2600644" y="199684"/>
                </a:lnTo>
                <a:lnTo>
                  <a:pt x="2342303" y="205715"/>
                </a:lnTo>
                <a:lnTo>
                  <a:pt x="2084160" y="210171"/>
                </a:lnTo>
                <a:lnTo>
                  <a:pt x="1825032" y="209703"/>
                </a:lnTo>
                <a:lnTo>
                  <a:pt x="1567480" y="209433"/>
                </a:lnTo>
                <a:lnTo>
                  <a:pt x="1308551" y="207391"/>
                </a:lnTo>
                <a:lnTo>
                  <a:pt x="1053363" y="201018"/>
                </a:lnTo>
                <a:lnTo>
                  <a:pt x="795223" y="192674"/>
                </a:lnTo>
                <a:lnTo>
                  <a:pt x="538856" y="182954"/>
                </a:lnTo>
                <a:lnTo>
                  <a:pt x="286033" y="170477"/>
                </a:lnTo>
                <a:lnTo>
                  <a:pt x="31635" y="157803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90903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42000"/>
                <a:hueMod val="42000"/>
                <a:satMod val="124000"/>
                <a:lumMod val="62000"/>
              </a:schemeClr>
              <a:schemeClr val="bg2">
                <a:tint val="96000"/>
                <a:satMod val="13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9B7F34B-B720-4924-989C-4C86F1673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E5A59BB-AC66-4BF0-84DF-A0EAAFA75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9">
              <a:extLst>
                <a:ext uri="{FF2B5EF4-FFF2-40B4-BE49-F238E27FC236}">
                  <a16:creationId xmlns:a16="http://schemas.microsoft.com/office/drawing/2014/main" id="{46BFC61F-766A-4716-A02F-513C4B414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0107916-D5E9-45F4-B0C9-8AC42FAAE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6F95F04-B8CE-4796-86C5-B82C595605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5133A8C-A2DC-41D0-8631-6C46A24A0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F59A2DE-FCD0-42A5-98E2-C4A80D9B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2A4EA8-DAC7-4AF6-9FD6-9879C9B75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A5BBACEE-1F79-49C4-A811-8A969A6FC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859EBD8D-506A-4653-B301-750C47F4A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5" name="Group 19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21" name="Rectangle 20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F78168C-8DE3-44D1-ABE2-37B5AB9C8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69773"/>
            <a:ext cx="8825658" cy="28701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 err="1">
                <a:solidFill>
                  <a:schemeClr val="tx1"/>
                </a:solidFill>
              </a:rPr>
              <a:t>Благодарим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en-US" sz="5400" dirty="0" err="1">
                <a:solidFill>
                  <a:schemeClr val="tx1"/>
                </a:solidFill>
              </a:rPr>
              <a:t>Ви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en-US" sz="5400" dirty="0" err="1">
                <a:solidFill>
                  <a:schemeClr val="tx1"/>
                </a:solidFill>
              </a:rPr>
              <a:t>за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en-US" sz="5400" dirty="0" err="1">
                <a:solidFill>
                  <a:schemeClr val="tx1"/>
                </a:solidFill>
              </a:rPr>
              <a:t>вниманието</a:t>
            </a:r>
            <a:r>
              <a:rPr lang="en-US" sz="5400" dirty="0">
                <a:solidFill>
                  <a:schemeClr val="tx1"/>
                </a:solidFill>
              </a:rPr>
              <a:t>!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955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126CD6DF-E40F-4D39-BA46-5D099AC4C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FHD0002">
            <a:hlinkClick r:id="" action="ppaction://media"/>
            <a:extLst>
              <a:ext uri="{FF2B5EF4-FFF2-40B4-BE49-F238E27FC236}">
                <a16:creationId xmlns:a16="http://schemas.microsoft.com/office/drawing/2014/main" id="{D316867A-1EE9-447E-BCDE-08ADEF4C2A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3475" y="540878"/>
            <a:ext cx="7445049" cy="418784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848A24A-E17D-464F-99FB-EF7B8EC07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4928325"/>
            <a:ext cx="10905067" cy="1286209"/>
          </a:xfrm>
          <a:custGeom>
            <a:avLst/>
            <a:gdLst>
              <a:gd name="connsiteX0" fmla="*/ 5080191 w 10905067"/>
              <a:gd name="connsiteY0" fmla="*/ 0 h 1286209"/>
              <a:gd name="connsiteX1" fmla="*/ 5315140 w 10905067"/>
              <a:gd name="connsiteY1" fmla="*/ 1588 h 1286209"/>
              <a:gd name="connsiteX2" fmla="*/ 5546915 w 10905067"/>
              <a:gd name="connsiteY2" fmla="*/ 1588 h 1286209"/>
              <a:gd name="connsiteX3" fmla="*/ 5777103 w 10905067"/>
              <a:gd name="connsiteY3" fmla="*/ 4763 h 1286209"/>
              <a:gd name="connsiteX4" fmla="*/ 6002528 w 10905067"/>
              <a:gd name="connsiteY4" fmla="*/ 9525 h 1286209"/>
              <a:gd name="connsiteX5" fmla="*/ 6226365 w 10905067"/>
              <a:gd name="connsiteY5" fmla="*/ 14288 h 1286209"/>
              <a:gd name="connsiteX6" fmla="*/ 6445440 w 10905067"/>
              <a:gd name="connsiteY6" fmla="*/ 19050 h 1286209"/>
              <a:gd name="connsiteX7" fmla="*/ 6662928 w 10905067"/>
              <a:gd name="connsiteY7" fmla="*/ 26988 h 1286209"/>
              <a:gd name="connsiteX8" fmla="*/ 6877240 w 10905067"/>
              <a:gd name="connsiteY8" fmla="*/ 34925 h 1286209"/>
              <a:gd name="connsiteX9" fmla="*/ 7086790 w 10905067"/>
              <a:gd name="connsiteY9" fmla="*/ 42863 h 1286209"/>
              <a:gd name="connsiteX10" fmla="*/ 7496365 w 10905067"/>
              <a:gd name="connsiteY10" fmla="*/ 63500 h 1286209"/>
              <a:gd name="connsiteX11" fmla="*/ 7888478 w 10905067"/>
              <a:gd name="connsiteY11" fmla="*/ 85725 h 1286209"/>
              <a:gd name="connsiteX12" fmla="*/ 8264715 w 10905067"/>
              <a:gd name="connsiteY12" fmla="*/ 109538 h 1286209"/>
              <a:gd name="connsiteX13" fmla="*/ 8621902 w 10905067"/>
              <a:gd name="connsiteY13" fmla="*/ 134938 h 1286209"/>
              <a:gd name="connsiteX14" fmla="*/ 8961628 w 10905067"/>
              <a:gd name="connsiteY14" fmla="*/ 161925 h 1286209"/>
              <a:gd name="connsiteX15" fmla="*/ 9277540 w 10905067"/>
              <a:gd name="connsiteY15" fmla="*/ 190500 h 1286209"/>
              <a:gd name="connsiteX16" fmla="*/ 9574402 w 10905067"/>
              <a:gd name="connsiteY16" fmla="*/ 219075 h 1286209"/>
              <a:gd name="connsiteX17" fmla="*/ 9847452 w 10905067"/>
              <a:gd name="connsiteY17" fmla="*/ 247650 h 1286209"/>
              <a:gd name="connsiteX18" fmla="*/ 10098278 w 10905067"/>
              <a:gd name="connsiteY18" fmla="*/ 274638 h 1286209"/>
              <a:gd name="connsiteX19" fmla="*/ 10320528 w 10905067"/>
              <a:gd name="connsiteY19" fmla="*/ 300038 h 1286209"/>
              <a:gd name="connsiteX20" fmla="*/ 10520552 w 10905067"/>
              <a:gd name="connsiteY20" fmla="*/ 323850 h 1286209"/>
              <a:gd name="connsiteX21" fmla="*/ 10690415 w 10905067"/>
              <a:gd name="connsiteY21" fmla="*/ 344488 h 1286209"/>
              <a:gd name="connsiteX22" fmla="*/ 10831702 w 10905067"/>
              <a:gd name="connsiteY22" fmla="*/ 363538 h 1286209"/>
              <a:gd name="connsiteX23" fmla="*/ 10905067 w 10905067"/>
              <a:gd name="connsiteY23" fmla="*/ 373678 h 1286209"/>
              <a:gd name="connsiteX24" fmla="*/ 10905067 w 10905067"/>
              <a:gd name="connsiteY24" fmla="*/ 1286209 h 1286209"/>
              <a:gd name="connsiteX25" fmla="*/ 0 w 10905067"/>
              <a:gd name="connsiteY25" fmla="*/ 1286209 h 1286209"/>
              <a:gd name="connsiteX26" fmla="*/ 0 w 10905067"/>
              <a:gd name="connsiteY26" fmla="*/ 369898 h 1286209"/>
              <a:gd name="connsiteX27" fmla="*/ 71628 w 10905067"/>
              <a:gd name="connsiteY27" fmla="*/ 358775 h 1286209"/>
              <a:gd name="connsiteX28" fmla="*/ 327215 w 10905067"/>
              <a:gd name="connsiteY28" fmla="*/ 320675 h 1286209"/>
              <a:gd name="connsiteX29" fmla="*/ 582802 w 10905067"/>
              <a:gd name="connsiteY29" fmla="*/ 284163 h 1286209"/>
              <a:gd name="connsiteX30" fmla="*/ 839978 w 10905067"/>
              <a:gd name="connsiteY30" fmla="*/ 252413 h 1286209"/>
              <a:gd name="connsiteX31" fmla="*/ 1095565 w 10905067"/>
              <a:gd name="connsiteY31" fmla="*/ 220663 h 1286209"/>
              <a:gd name="connsiteX32" fmla="*/ 1352740 w 10905067"/>
              <a:gd name="connsiteY32" fmla="*/ 190500 h 1286209"/>
              <a:gd name="connsiteX33" fmla="*/ 1606740 w 10905067"/>
              <a:gd name="connsiteY33" fmla="*/ 165100 h 1286209"/>
              <a:gd name="connsiteX34" fmla="*/ 1863915 w 10905067"/>
              <a:gd name="connsiteY34" fmla="*/ 141288 h 1286209"/>
              <a:gd name="connsiteX35" fmla="*/ 2119502 w 10905067"/>
              <a:gd name="connsiteY35" fmla="*/ 119063 h 1286209"/>
              <a:gd name="connsiteX36" fmla="*/ 2371915 w 10905067"/>
              <a:gd name="connsiteY36" fmla="*/ 100013 h 1286209"/>
              <a:gd name="connsiteX37" fmla="*/ 2625915 w 10905067"/>
              <a:gd name="connsiteY37" fmla="*/ 80963 h 1286209"/>
              <a:gd name="connsiteX38" fmla="*/ 2878328 w 10905067"/>
              <a:gd name="connsiteY38" fmla="*/ 65088 h 1286209"/>
              <a:gd name="connsiteX39" fmla="*/ 3129153 w 10905067"/>
              <a:gd name="connsiteY39" fmla="*/ 52388 h 1286209"/>
              <a:gd name="connsiteX40" fmla="*/ 3379978 w 10905067"/>
              <a:gd name="connsiteY40" fmla="*/ 39688 h 1286209"/>
              <a:gd name="connsiteX41" fmla="*/ 3627628 w 10905067"/>
              <a:gd name="connsiteY41" fmla="*/ 28575 h 1286209"/>
              <a:gd name="connsiteX42" fmla="*/ 3873690 w 10905067"/>
              <a:gd name="connsiteY42" fmla="*/ 20638 h 1286209"/>
              <a:gd name="connsiteX43" fmla="*/ 4119754 w 10905067"/>
              <a:gd name="connsiteY43" fmla="*/ 14288 h 1286209"/>
              <a:gd name="connsiteX44" fmla="*/ 4362640 w 10905067"/>
              <a:gd name="connsiteY44" fmla="*/ 7938 h 1286209"/>
              <a:gd name="connsiteX45" fmla="*/ 4603941 w 10905067"/>
              <a:gd name="connsiteY45" fmla="*/ 4763 h 1286209"/>
              <a:gd name="connsiteX46" fmla="*/ 4843653 w 10905067"/>
              <a:gd name="connsiteY46" fmla="*/ 1588 h 1286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905067" h="1286209">
                <a:moveTo>
                  <a:pt x="5080191" y="0"/>
                </a:moveTo>
                <a:lnTo>
                  <a:pt x="5315140" y="1588"/>
                </a:lnTo>
                <a:lnTo>
                  <a:pt x="5546915" y="1588"/>
                </a:lnTo>
                <a:lnTo>
                  <a:pt x="5777103" y="4763"/>
                </a:lnTo>
                <a:lnTo>
                  <a:pt x="6002528" y="9525"/>
                </a:lnTo>
                <a:lnTo>
                  <a:pt x="6226365" y="14288"/>
                </a:lnTo>
                <a:lnTo>
                  <a:pt x="6445440" y="19050"/>
                </a:lnTo>
                <a:lnTo>
                  <a:pt x="6662928" y="26988"/>
                </a:lnTo>
                <a:lnTo>
                  <a:pt x="6877240" y="34925"/>
                </a:lnTo>
                <a:lnTo>
                  <a:pt x="7086790" y="42863"/>
                </a:lnTo>
                <a:lnTo>
                  <a:pt x="7496365" y="63500"/>
                </a:lnTo>
                <a:lnTo>
                  <a:pt x="7888478" y="85725"/>
                </a:lnTo>
                <a:lnTo>
                  <a:pt x="8264715" y="109538"/>
                </a:lnTo>
                <a:lnTo>
                  <a:pt x="8621902" y="134938"/>
                </a:lnTo>
                <a:lnTo>
                  <a:pt x="8961628" y="161925"/>
                </a:lnTo>
                <a:lnTo>
                  <a:pt x="9277540" y="190500"/>
                </a:lnTo>
                <a:lnTo>
                  <a:pt x="9574402" y="219075"/>
                </a:lnTo>
                <a:lnTo>
                  <a:pt x="9847452" y="247650"/>
                </a:lnTo>
                <a:lnTo>
                  <a:pt x="10098278" y="274638"/>
                </a:lnTo>
                <a:lnTo>
                  <a:pt x="10320528" y="300038"/>
                </a:lnTo>
                <a:lnTo>
                  <a:pt x="10520552" y="323850"/>
                </a:lnTo>
                <a:lnTo>
                  <a:pt x="10690415" y="344488"/>
                </a:lnTo>
                <a:lnTo>
                  <a:pt x="10831702" y="363538"/>
                </a:lnTo>
                <a:lnTo>
                  <a:pt x="10905067" y="373678"/>
                </a:lnTo>
                <a:lnTo>
                  <a:pt x="10905067" y="1286209"/>
                </a:lnTo>
                <a:lnTo>
                  <a:pt x="0" y="1286209"/>
                </a:lnTo>
                <a:lnTo>
                  <a:pt x="0" y="369898"/>
                </a:lnTo>
                <a:lnTo>
                  <a:pt x="71628" y="358775"/>
                </a:lnTo>
                <a:lnTo>
                  <a:pt x="327215" y="320675"/>
                </a:lnTo>
                <a:lnTo>
                  <a:pt x="582802" y="284163"/>
                </a:lnTo>
                <a:lnTo>
                  <a:pt x="839978" y="252413"/>
                </a:lnTo>
                <a:lnTo>
                  <a:pt x="1095565" y="220663"/>
                </a:lnTo>
                <a:lnTo>
                  <a:pt x="1352740" y="190500"/>
                </a:lnTo>
                <a:lnTo>
                  <a:pt x="1606740" y="165100"/>
                </a:lnTo>
                <a:lnTo>
                  <a:pt x="1863915" y="141288"/>
                </a:lnTo>
                <a:lnTo>
                  <a:pt x="2119502" y="119063"/>
                </a:lnTo>
                <a:lnTo>
                  <a:pt x="2371915" y="100013"/>
                </a:lnTo>
                <a:lnTo>
                  <a:pt x="2625915" y="80963"/>
                </a:lnTo>
                <a:lnTo>
                  <a:pt x="2878328" y="65088"/>
                </a:lnTo>
                <a:lnTo>
                  <a:pt x="3129153" y="52388"/>
                </a:lnTo>
                <a:lnTo>
                  <a:pt x="3379978" y="39688"/>
                </a:lnTo>
                <a:lnTo>
                  <a:pt x="3627628" y="28575"/>
                </a:lnTo>
                <a:lnTo>
                  <a:pt x="3873690" y="20638"/>
                </a:lnTo>
                <a:lnTo>
                  <a:pt x="4119754" y="14288"/>
                </a:lnTo>
                <a:lnTo>
                  <a:pt x="4362640" y="7938"/>
                </a:lnTo>
                <a:lnTo>
                  <a:pt x="4603941" y="4763"/>
                </a:lnTo>
                <a:lnTo>
                  <a:pt x="4843653" y="158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D3DDA28-7B69-422D-9888-25C7BC97B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0371525">
            <a:off x="264773" y="4915968"/>
            <a:ext cx="3039999" cy="440926"/>
          </a:xfrm>
          <a:custGeom>
            <a:avLst/>
            <a:gdLst>
              <a:gd name="connsiteX0" fmla="*/ 0 w 3039999"/>
              <a:gd name="connsiteY0" fmla="*/ 155844 h 440926"/>
              <a:gd name="connsiteX1" fmla="*/ 6524 w 3039999"/>
              <a:gd name="connsiteY1" fmla="*/ 156086 h 440926"/>
              <a:gd name="connsiteX2" fmla="*/ 98577 w 3039999"/>
              <a:gd name="connsiteY2" fmla="*/ 159586 h 440926"/>
              <a:gd name="connsiteX3" fmla="*/ 191951 w 3039999"/>
              <a:gd name="connsiteY3" fmla="*/ 162919 h 440926"/>
              <a:gd name="connsiteX4" fmla="*/ 285984 w 3039999"/>
              <a:gd name="connsiteY4" fmla="*/ 165003 h 440926"/>
              <a:gd name="connsiteX5" fmla="*/ 381667 w 3039999"/>
              <a:gd name="connsiteY5" fmla="*/ 167003 h 440926"/>
              <a:gd name="connsiteX6" fmla="*/ 478999 w 3039999"/>
              <a:gd name="connsiteY6" fmla="*/ 169086 h 440926"/>
              <a:gd name="connsiteX7" fmla="*/ 577652 w 3039999"/>
              <a:gd name="connsiteY7" fmla="*/ 170503 h 440926"/>
              <a:gd name="connsiteX8" fmla="*/ 677293 w 3039999"/>
              <a:gd name="connsiteY8" fmla="*/ 170503 h 440926"/>
              <a:gd name="connsiteX9" fmla="*/ 778255 w 3039999"/>
              <a:gd name="connsiteY9" fmla="*/ 171086 h 440926"/>
              <a:gd name="connsiteX10" fmla="*/ 880207 w 3039999"/>
              <a:gd name="connsiteY10" fmla="*/ 170503 h 440926"/>
              <a:gd name="connsiteX11" fmla="*/ 983149 w 3039999"/>
              <a:gd name="connsiteY11" fmla="*/ 169086 h 440926"/>
              <a:gd name="connsiteX12" fmla="*/ 1086420 w 3039999"/>
              <a:gd name="connsiteY12" fmla="*/ 167753 h 440926"/>
              <a:gd name="connsiteX13" fmla="*/ 1191011 w 3039999"/>
              <a:gd name="connsiteY13" fmla="*/ 165003 h 440926"/>
              <a:gd name="connsiteX14" fmla="*/ 1296922 w 3039999"/>
              <a:gd name="connsiteY14" fmla="*/ 162336 h 440926"/>
              <a:gd name="connsiteX15" fmla="*/ 1402173 w 3039999"/>
              <a:gd name="connsiteY15" fmla="*/ 158836 h 440926"/>
              <a:gd name="connsiteX16" fmla="*/ 1508744 w 3039999"/>
              <a:gd name="connsiteY16" fmla="*/ 154169 h 440926"/>
              <a:gd name="connsiteX17" fmla="*/ 1616635 w 3039999"/>
              <a:gd name="connsiteY17" fmla="*/ 148669 h 440926"/>
              <a:gd name="connsiteX18" fmla="*/ 1724525 w 3039999"/>
              <a:gd name="connsiteY18" fmla="*/ 143252 h 440926"/>
              <a:gd name="connsiteX19" fmla="*/ 1832416 w 3039999"/>
              <a:gd name="connsiteY19" fmla="*/ 136335 h 440926"/>
              <a:gd name="connsiteX20" fmla="*/ 1942286 w 3039999"/>
              <a:gd name="connsiteY20" fmla="*/ 128169 h 440926"/>
              <a:gd name="connsiteX21" fmla="*/ 2050177 w 3039999"/>
              <a:gd name="connsiteY21" fmla="*/ 120002 h 440926"/>
              <a:gd name="connsiteX22" fmla="*/ 2160047 w 3039999"/>
              <a:gd name="connsiteY22" fmla="*/ 110419 h 440926"/>
              <a:gd name="connsiteX23" fmla="*/ 2270907 w 3039999"/>
              <a:gd name="connsiteY23" fmla="*/ 100168 h 440926"/>
              <a:gd name="connsiteX24" fmla="*/ 2379788 w 3039999"/>
              <a:gd name="connsiteY24" fmla="*/ 89251 h 440926"/>
              <a:gd name="connsiteX25" fmla="*/ 2489988 w 3039999"/>
              <a:gd name="connsiteY25" fmla="*/ 76418 h 440926"/>
              <a:gd name="connsiteX26" fmla="*/ 2600188 w 3039999"/>
              <a:gd name="connsiteY26" fmla="*/ 62751 h 440926"/>
              <a:gd name="connsiteX27" fmla="*/ 2710388 w 3039999"/>
              <a:gd name="connsiteY27" fmla="*/ 49168 h 440926"/>
              <a:gd name="connsiteX28" fmla="*/ 2820258 w 3039999"/>
              <a:gd name="connsiteY28" fmla="*/ 33334 h 440926"/>
              <a:gd name="connsiteX29" fmla="*/ 2930129 w 3039999"/>
              <a:gd name="connsiteY29" fmla="*/ 17000 h 440926"/>
              <a:gd name="connsiteX30" fmla="*/ 3039999 w 3039999"/>
              <a:gd name="connsiteY30" fmla="*/ 0 h 440926"/>
              <a:gd name="connsiteX31" fmla="*/ 3026141 w 3039999"/>
              <a:gd name="connsiteY31" fmla="*/ 440924 h 440926"/>
              <a:gd name="connsiteX32" fmla="*/ 2677942 w 3039999"/>
              <a:gd name="connsiteY32" fmla="*/ 435925 h 440926"/>
              <a:gd name="connsiteX33" fmla="*/ 2643381 w 3039999"/>
              <a:gd name="connsiteY33" fmla="*/ 434739 h 440926"/>
              <a:gd name="connsiteX34" fmla="*/ 2673098 w 3039999"/>
              <a:gd name="connsiteY34" fmla="*/ 197552 h 440926"/>
              <a:gd name="connsiteX35" fmla="*/ 2600644 w 3039999"/>
              <a:gd name="connsiteY35" fmla="*/ 199684 h 440926"/>
              <a:gd name="connsiteX36" fmla="*/ 2342303 w 3039999"/>
              <a:gd name="connsiteY36" fmla="*/ 205715 h 440926"/>
              <a:gd name="connsiteX37" fmla="*/ 2084160 w 3039999"/>
              <a:gd name="connsiteY37" fmla="*/ 210171 h 440926"/>
              <a:gd name="connsiteX38" fmla="*/ 1825032 w 3039999"/>
              <a:gd name="connsiteY38" fmla="*/ 209703 h 440926"/>
              <a:gd name="connsiteX39" fmla="*/ 1567480 w 3039999"/>
              <a:gd name="connsiteY39" fmla="*/ 209433 h 440926"/>
              <a:gd name="connsiteX40" fmla="*/ 1308551 w 3039999"/>
              <a:gd name="connsiteY40" fmla="*/ 207391 h 440926"/>
              <a:gd name="connsiteX41" fmla="*/ 1053363 w 3039999"/>
              <a:gd name="connsiteY41" fmla="*/ 201018 h 440926"/>
              <a:gd name="connsiteX42" fmla="*/ 795223 w 3039999"/>
              <a:gd name="connsiteY42" fmla="*/ 192674 h 440926"/>
              <a:gd name="connsiteX43" fmla="*/ 538856 w 3039999"/>
              <a:gd name="connsiteY43" fmla="*/ 182954 h 440926"/>
              <a:gd name="connsiteX44" fmla="*/ 286033 w 3039999"/>
              <a:gd name="connsiteY44" fmla="*/ 170477 h 440926"/>
              <a:gd name="connsiteX45" fmla="*/ 31635 w 3039999"/>
              <a:gd name="connsiteY45" fmla="*/ 157803 h 440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039999" h="440926">
                <a:moveTo>
                  <a:pt x="0" y="155844"/>
                </a:moveTo>
                <a:lnTo>
                  <a:pt x="6524" y="156086"/>
                </a:lnTo>
                <a:lnTo>
                  <a:pt x="98577" y="159586"/>
                </a:lnTo>
                <a:lnTo>
                  <a:pt x="191951" y="162919"/>
                </a:lnTo>
                <a:lnTo>
                  <a:pt x="285984" y="165003"/>
                </a:lnTo>
                <a:lnTo>
                  <a:pt x="381667" y="167003"/>
                </a:lnTo>
                <a:lnTo>
                  <a:pt x="478999" y="169086"/>
                </a:lnTo>
                <a:lnTo>
                  <a:pt x="577652" y="170503"/>
                </a:lnTo>
                <a:lnTo>
                  <a:pt x="677293" y="170503"/>
                </a:lnTo>
                <a:lnTo>
                  <a:pt x="778255" y="171086"/>
                </a:lnTo>
                <a:lnTo>
                  <a:pt x="880207" y="170503"/>
                </a:lnTo>
                <a:lnTo>
                  <a:pt x="983149" y="169086"/>
                </a:lnTo>
                <a:lnTo>
                  <a:pt x="1086420" y="167753"/>
                </a:lnTo>
                <a:lnTo>
                  <a:pt x="1191011" y="165003"/>
                </a:lnTo>
                <a:lnTo>
                  <a:pt x="1296922" y="162336"/>
                </a:lnTo>
                <a:lnTo>
                  <a:pt x="1402173" y="158836"/>
                </a:lnTo>
                <a:lnTo>
                  <a:pt x="1508744" y="154169"/>
                </a:lnTo>
                <a:lnTo>
                  <a:pt x="1616635" y="148669"/>
                </a:lnTo>
                <a:lnTo>
                  <a:pt x="1724525" y="143252"/>
                </a:lnTo>
                <a:lnTo>
                  <a:pt x="1832416" y="136335"/>
                </a:lnTo>
                <a:lnTo>
                  <a:pt x="1942286" y="128169"/>
                </a:lnTo>
                <a:lnTo>
                  <a:pt x="2050177" y="120002"/>
                </a:lnTo>
                <a:lnTo>
                  <a:pt x="2160047" y="110419"/>
                </a:lnTo>
                <a:lnTo>
                  <a:pt x="2270907" y="100168"/>
                </a:lnTo>
                <a:lnTo>
                  <a:pt x="2379788" y="89251"/>
                </a:lnTo>
                <a:lnTo>
                  <a:pt x="2489988" y="76418"/>
                </a:lnTo>
                <a:lnTo>
                  <a:pt x="2600188" y="62751"/>
                </a:lnTo>
                <a:lnTo>
                  <a:pt x="2710388" y="49168"/>
                </a:lnTo>
                <a:lnTo>
                  <a:pt x="2820258" y="33334"/>
                </a:lnTo>
                <a:lnTo>
                  <a:pt x="2930129" y="17000"/>
                </a:lnTo>
                <a:lnTo>
                  <a:pt x="3039999" y="0"/>
                </a:lnTo>
                <a:cubicBezTo>
                  <a:pt x="3029771" y="277755"/>
                  <a:pt x="3036370" y="163169"/>
                  <a:pt x="3026141" y="440924"/>
                </a:cubicBezTo>
                <a:cubicBezTo>
                  <a:pt x="2925757" y="440997"/>
                  <a:pt x="2808081" y="439255"/>
                  <a:pt x="2677942" y="435925"/>
                </a:cubicBezTo>
                <a:lnTo>
                  <a:pt x="2643381" y="434739"/>
                </a:lnTo>
                <a:lnTo>
                  <a:pt x="2673098" y="197552"/>
                </a:lnTo>
                <a:lnTo>
                  <a:pt x="2600644" y="199684"/>
                </a:lnTo>
                <a:lnTo>
                  <a:pt x="2342303" y="205715"/>
                </a:lnTo>
                <a:lnTo>
                  <a:pt x="2084160" y="210171"/>
                </a:lnTo>
                <a:lnTo>
                  <a:pt x="1825032" y="209703"/>
                </a:lnTo>
                <a:lnTo>
                  <a:pt x="1567480" y="209433"/>
                </a:lnTo>
                <a:lnTo>
                  <a:pt x="1308551" y="207391"/>
                </a:lnTo>
                <a:lnTo>
                  <a:pt x="1053363" y="201018"/>
                </a:lnTo>
                <a:lnTo>
                  <a:pt x="795223" y="192674"/>
                </a:lnTo>
                <a:lnTo>
                  <a:pt x="538856" y="182954"/>
                </a:lnTo>
                <a:lnTo>
                  <a:pt x="286033" y="170477"/>
                </a:lnTo>
                <a:lnTo>
                  <a:pt x="31635" y="157803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10229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44425290-5BB2-467E-AD46-FF7C0E2D6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63A7F90-9FF5-4F9F-8F81-2FA858B14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FE3C0C9-C8C3-4926-B10E-99A12ED98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F7A6B86-3297-47DE-8ABB-8ED7045BC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5D62AB7-E099-4E34-A598-AC7501FEA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E7F49F2-50A0-48EB-91A0-F4417FA73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1FDB55E-C86F-4E0A-A8C3-5C39727CF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1A221257-2A07-462E-959C-1848FA9B1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61A8F5F0-F8A7-4D87-8C74-884810A7C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19ED7D6-D6BF-4AEC-AAE3-C5192D1A4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Картина 5" descr="Картина, която съдържа верига&#10;&#10;Описанието е генерирано автоматично">
            <a:extLst>
              <a:ext uri="{FF2B5EF4-FFF2-40B4-BE49-F238E27FC236}">
                <a16:creationId xmlns:a16="http://schemas.microsoft.com/office/drawing/2014/main" id="{DE01119D-5249-4D56-88A4-F1F1AFE7A1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223" y="1387191"/>
            <a:ext cx="2722412" cy="40836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Картина 9" descr="Картина, която съдържа електроника, камера, държащ&#10;&#10;Описанието е генерирано автоматично">
            <a:extLst>
              <a:ext uri="{FF2B5EF4-FFF2-40B4-BE49-F238E27FC236}">
                <a16:creationId xmlns:a16="http://schemas.microsoft.com/office/drawing/2014/main" id="{E73353BF-68C6-4556-99A2-2C6E1839D2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065" y="1387191"/>
            <a:ext cx="2722412" cy="40836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Картина 11" descr="Картина, която съдържа електроника, държащ, камера&#10;&#10;Описанието е генерирано автоматично">
            <a:extLst>
              <a:ext uri="{FF2B5EF4-FFF2-40B4-BE49-F238E27FC236}">
                <a16:creationId xmlns:a16="http://schemas.microsoft.com/office/drawing/2014/main" id="{33AD4575-0239-4E99-80CA-E15B17EDC6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751" y="1387191"/>
            <a:ext cx="2722412" cy="40836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52711093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9B7F34B-B720-4924-989C-4C86F1673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E5A59BB-AC66-4BF0-84DF-A0EAAFA75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6BFC61F-766A-4716-A02F-513C4B414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0107916-D5E9-45F4-B0C9-8AC42FAAE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6F95F04-B8CE-4796-86C5-B82C595605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5133A8C-A2DC-41D0-8631-6C46A24A0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F59A2DE-FCD0-42A5-98E2-C4A80D9B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2A4EA8-DAC7-4AF6-9FD6-9879C9B75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A5BBACEE-1F79-49C4-A811-8A969A6FC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859EBD8D-506A-4653-B301-750C47F4A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3474BD5-5CDD-4624-B265-461D5D2FA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64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1263F0-712E-46E9-B944-D0346B136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C6BE52B-F34B-40BE-8EBC-DC9BAEC10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F7CEE2-BAF7-470F-A441-99C328879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A8A8AC-813A-493B-90F2-5F946ED5FC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1B74297-F303-4969-9BA9-E2788A4CA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641150B-6B85-4485-BAC7-4BE391F08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38B08B8-3FCB-45CF-92EE-5D24DE766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0DFC743-56AE-4BCA-9F8A-C5F7292BC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85BEBEAF-AE40-4A3A-B714-B21CD20A4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990B1646-0767-4297-ABE2-7C47BF4EF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E38E762E-2638-4E1B-A452-57E3970D0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9E382A3D-2F90-475C-8DF2-F666FEA34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93B4C1D-8A74-4AEF-BF62-11F51CD31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43000"/>
            <a:ext cx="8825658" cy="338921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 err="1">
                <a:solidFill>
                  <a:srgbClr val="FFFFFF"/>
                </a:solidFill>
              </a:rPr>
              <a:t>Цел</a:t>
            </a:r>
            <a:endParaRPr lang="en-US" sz="6600" dirty="0">
              <a:solidFill>
                <a:srgbClr val="FFFFFF"/>
              </a:solidFill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6268A969-9CA2-4DD0-9803-E197E603F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171" y="5240851"/>
            <a:ext cx="8825658" cy="8289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400" cap="all" dirty="0" err="1">
                <a:solidFill>
                  <a:schemeClr val="tx2"/>
                </a:solidFill>
              </a:rPr>
              <a:t>Създаване</a:t>
            </a:r>
            <a:r>
              <a:rPr lang="en-US" sz="2400" cap="all" dirty="0">
                <a:solidFill>
                  <a:schemeClr val="tx2"/>
                </a:solidFill>
              </a:rPr>
              <a:t> </a:t>
            </a:r>
            <a:r>
              <a:rPr lang="en-US" sz="2400" cap="all" dirty="0" err="1">
                <a:solidFill>
                  <a:schemeClr val="tx2"/>
                </a:solidFill>
              </a:rPr>
              <a:t>уред</a:t>
            </a:r>
            <a:r>
              <a:rPr lang="en-US" sz="2400" cap="all" dirty="0">
                <a:solidFill>
                  <a:schemeClr val="tx2"/>
                </a:solidFill>
              </a:rPr>
              <a:t>, </a:t>
            </a:r>
            <a:r>
              <a:rPr lang="en-US" sz="2400" cap="all" dirty="0" err="1">
                <a:solidFill>
                  <a:schemeClr val="tx2"/>
                </a:solidFill>
              </a:rPr>
              <a:t>който</a:t>
            </a:r>
            <a:r>
              <a:rPr lang="en-US" sz="2400" cap="all" dirty="0">
                <a:solidFill>
                  <a:schemeClr val="tx2"/>
                </a:solidFill>
              </a:rPr>
              <a:t>  </a:t>
            </a:r>
            <a:r>
              <a:rPr lang="bg-BG" sz="2400" cap="all" dirty="0">
                <a:solidFill>
                  <a:schemeClr val="tx2"/>
                </a:solidFill>
              </a:rPr>
              <a:t>подържа камера перпендикулярно на земната повърхност</a:t>
            </a:r>
            <a:endParaRPr lang="en-US" sz="2400" cap="all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8423284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D5EF504-6B17-4EF5-AF86-3637DA579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Използвани елементи</a:t>
            </a:r>
            <a:endParaRPr lang="en-US" dirty="0"/>
          </a:p>
        </p:txBody>
      </p:sp>
      <p:pic>
        <p:nvPicPr>
          <p:cNvPr id="1026" name="Picture 2" descr="Motion sensor MPU6050 - Joy-IT">
            <a:extLst>
              <a:ext uri="{FF2B5EF4-FFF2-40B4-BE49-F238E27FC236}">
                <a16:creationId xmlns:a16="http://schemas.microsoft.com/office/drawing/2014/main" id="{379F49AD-0C96-42B8-81D3-3BB285AEEC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6489" y="3488425"/>
            <a:ext cx="2221754" cy="2221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uy Arduino Uno Atmega328P CH340G Development Board Online|Robu">
            <a:extLst>
              <a:ext uri="{FF2B5EF4-FFF2-40B4-BE49-F238E27FC236}">
                <a16:creationId xmlns:a16="http://schemas.microsoft.com/office/drawing/2014/main" id="{FC38683F-ABD9-448B-A308-C02D797346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75" y="2478767"/>
            <a:ext cx="4342270" cy="4342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ownload Free png Download free STL SG90 servo motor ・ Cults ...">
            <a:extLst>
              <a:ext uri="{FF2B5EF4-FFF2-40B4-BE49-F238E27FC236}">
                <a16:creationId xmlns:a16="http://schemas.microsoft.com/office/drawing/2014/main" id="{70BB4DC0-386F-41F9-88E9-A273388A27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0"/>
          <a:stretch/>
        </p:blipFill>
        <p:spPr bwMode="auto">
          <a:xfrm>
            <a:off x="5066731" y="3028807"/>
            <a:ext cx="2058537" cy="199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Download Free png Download free STL SG90 servo motor ・ Cults ...">
            <a:extLst>
              <a:ext uri="{FF2B5EF4-FFF2-40B4-BE49-F238E27FC236}">
                <a16:creationId xmlns:a16="http://schemas.microsoft.com/office/drawing/2014/main" id="{EE9A7520-C60E-41D7-AB7B-72CAA2CDAC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0"/>
          <a:stretch/>
        </p:blipFill>
        <p:spPr bwMode="auto">
          <a:xfrm>
            <a:off x="5066731" y="4864290"/>
            <a:ext cx="2058537" cy="199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DFD2A6FE-3575-4AAB-B7DE-58D856A09D9F}"/>
              </a:ext>
            </a:extLst>
          </p:cNvPr>
          <p:cNvSpPr txBox="1"/>
          <p:nvPr/>
        </p:nvSpPr>
        <p:spPr>
          <a:xfrm>
            <a:off x="8407021" y="2517337"/>
            <a:ext cx="2331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solidFill>
                  <a:srgbClr val="333333"/>
                </a:solidFill>
                <a:effectLst/>
                <a:latin typeface="+mj-lt"/>
              </a:rPr>
              <a:t>MPU6050  Accelerometer and gyroscope</a:t>
            </a:r>
          </a:p>
        </p:txBody>
      </p:sp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B007EA39-E32E-41AA-B9F6-186C1D538992}"/>
              </a:ext>
            </a:extLst>
          </p:cNvPr>
          <p:cNvSpPr txBox="1"/>
          <p:nvPr/>
        </p:nvSpPr>
        <p:spPr>
          <a:xfrm>
            <a:off x="1154954" y="2794336"/>
            <a:ext cx="2870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 Uno R3</a:t>
            </a:r>
          </a:p>
        </p:txBody>
      </p:sp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2D8F532E-C6E8-4476-91F1-EF98494BEE5D}"/>
              </a:ext>
            </a:extLst>
          </p:cNvPr>
          <p:cNvSpPr txBox="1"/>
          <p:nvPr/>
        </p:nvSpPr>
        <p:spPr>
          <a:xfrm>
            <a:off x="4957077" y="2350089"/>
            <a:ext cx="2277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2x SG90 Servo motors</a:t>
            </a:r>
          </a:p>
        </p:txBody>
      </p:sp>
    </p:spTree>
    <p:extLst>
      <p:ext uri="{BB962C8B-B14F-4D97-AF65-F5344CB8AC3E}">
        <p14:creationId xmlns:p14="http://schemas.microsoft.com/office/powerpoint/2010/main" val="312556612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5F23561-1B12-4CF4-A303-81B0B1B749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10">
              <a:extLst>
                <a:ext uri="{FF2B5EF4-FFF2-40B4-BE49-F238E27FC236}">
                  <a16:creationId xmlns:a16="http://schemas.microsoft.com/office/drawing/2014/main" id="{F1CF5AFA-C728-418D-B4B0-CF2F64763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Oval 11">
              <a:extLst>
                <a:ext uri="{FF2B5EF4-FFF2-40B4-BE49-F238E27FC236}">
                  <a16:creationId xmlns:a16="http://schemas.microsoft.com/office/drawing/2014/main" id="{9D942150-2B6B-4027-8CEB-51FC802F5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12">
              <a:extLst>
                <a:ext uri="{FF2B5EF4-FFF2-40B4-BE49-F238E27FC236}">
                  <a16:creationId xmlns:a16="http://schemas.microsoft.com/office/drawing/2014/main" id="{7B021B42-C7AD-4A0E-B578-EC691665E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13">
              <a:extLst>
                <a:ext uri="{FF2B5EF4-FFF2-40B4-BE49-F238E27FC236}">
                  <a16:creationId xmlns:a16="http://schemas.microsoft.com/office/drawing/2014/main" id="{09706CD1-4F04-4587-8FC9-7485201A8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14">
              <a:extLst>
                <a:ext uri="{FF2B5EF4-FFF2-40B4-BE49-F238E27FC236}">
                  <a16:creationId xmlns:a16="http://schemas.microsoft.com/office/drawing/2014/main" id="{77070398-A36A-4C86-8D61-DC51AF1C2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15">
              <a:extLst>
                <a:ext uri="{FF2B5EF4-FFF2-40B4-BE49-F238E27FC236}">
                  <a16:creationId xmlns:a16="http://schemas.microsoft.com/office/drawing/2014/main" id="{9EEA27D8-468F-493E-B416-E45CAF7BA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Oval 16">
              <a:extLst>
                <a:ext uri="{FF2B5EF4-FFF2-40B4-BE49-F238E27FC236}">
                  <a16:creationId xmlns:a16="http://schemas.microsoft.com/office/drawing/2014/main" id="{49DD7E91-6F6C-48EB-B527-7789F9581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60618F4C-E37A-4410-8CA1-E3D341D6B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A487621E-2D29-4256-9113-D476E7B6B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A6B12E03-42B3-4F64-AA1A-83965FF05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C7299D74-38CA-4FE9-8C5D-EA0DA11A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664579-54EE-4B00-ABDE-CC6C32B7A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42000"/>
                  <a:hueMod val="42000"/>
                  <a:satMod val="124000"/>
                  <a:lumMod val="62000"/>
                </a:schemeClr>
                <a:schemeClr val="dk2">
                  <a:tint val="96000"/>
                  <a:satMod val="130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F13CCAF-CCDB-4C6F-A5F5-304F5E1ED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587"/>
            <a:ext cx="12192000" cy="6856413"/>
            <a:chOff x="0" y="1587"/>
            <a:chExt cx="12192000" cy="6856413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6F9588B-174D-40E8-987D-A76329EF5C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7A11849-8571-49CD-8068-4EEF37C96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BA21100-B2B8-4886-A184-7E9D86BFFB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2A074922-EB80-4E66-BFB1-8CA407C89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B0C0619E-6856-4E70-A71A-29C280E8E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D2FD629B-0E42-425D-B92B-7C52D9DE6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FB0CA18-00C6-4BD3-815C-7CA00C2875E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 err="1"/>
              <a:t>Схема</a:t>
            </a:r>
            <a:r>
              <a:rPr lang="en-US" sz="3300" dirty="0"/>
              <a:t> </a:t>
            </a:r>
            <a:r>
              <a:rPr lang="en-US" sz="3300" dirty="0" err="1"/>
              <a:t>на</a:t>
            </a:r>
            <a:r>
              <a:rPr lang="en-US" sz="3300" dirty="0"/>
              <a:t> </a:t>
            </a:r>
            <a:r>
              <a:rPr lang="en-US" sz="3300" dirty="0" err="1"/>
              <a:t>свързване</a:t>
            </a:r>
            <a:endParaRPr lang="en-US" sz="3300" dirty="0"/>
          </a:p>
        </p:txBody>
      </p:sp>
      <p:pic>
        <p:nvPicPr>
          <p:cNvPr id="4" name="Картина 3" descr="Картина, която съдържа рисунка&#10;&#10;Описанието е генерирано автоматично">
            <a:extLst>
              <a:ext uri="{FF2B5EF4-FFF2-40B4-BE49-F238E27FC236}">
                <a16:creationId xmlns:a16="http://schemas.microsoft.com/office/drawing/2014/main" id="{A9A4A3C6-23B6-44DE-BBBD-0E74D72AE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477" y="2341259"/>
            <a:ext cx="1669006" cy="3324218"/>
          </a:xfrm>
          <a:prstGeom prst="rect">
            <a:avLst/>
          </a:prstGeom>
        </p:spPr>
      </p:pic>
      <p:pic>
        <p:nvPicPr>
          <p:cNvPr id="5" name="Контейнер за съдържание 4" descr="Картина, която съдържа верига&#10;&#10;Описанието е генерирано автоматично">
            <a:extLst>
              <a:ext uri="{FF2B5EF4-FFF2-40B4-BE49-F238E27FC236}">
                <a16:creationId xmlns:a16="http://schemas.microsoft.com/office/drawing/2014/main" id="{15CC30E6-D396-4A22-9F5C-D896437A0B0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850" y="1759141"/>
            <a:ext cx="6242562" cy="38079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5A563CBD-2D3A-4DB7-964B-217BD9196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1934811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C4CA915-1C61-4AB9-BD7E-429BCDB5C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>
                <a:solidFill>
                  <a:srgbClr val="EBEBEB"/>
                </a:solidFill>
              </a:rPr>
              <a:t>Затруднения</a:t>
            </a:r>
            <a:endParaRPr lang="en-US">
              <a:solidFill>
                <a:srgbClr val="EBEBEB"/>
              </a:solidFill>
            </a:endParaRPr>
          </a:p>
        </p:txBody>
      </p:sp>
      <p:graphicFrame>
        <p:nvGraphicFramePr>
          <p:cNvPr id="7" name="Контейнер за съдържание 2">
            <a:extLst>
              <a:ext uri="{FF2B5EF4-FFF2-40B4-BE49-F238E27FC236}">
                <a16:creationId xmlns:a16="http://schemas.microsoft.com/office/drawing/2014/main" id="{4CEA2EFD-7448-483C-8756-22C302166D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497143"/>
              </p:ext>
            </p:extLst>
          </p:nvPr>
        </p:nvGraphicFramePr>
        <p:xfrm>
          <a:off x="487018" y="3021494"/>
          <a:ext cx="11032434" cy="30380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38960648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B023417-5F50-4B4E-A44D-21E96885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</p:spPr>
        <p:txBody>
          <a:bodyPr>
            <a:normAutofit/>
          </a:bodyPr>
          <a:lstStyle/>
          <a:p>
            <a:r>
              <a:rPr lang="bg-BG">
                <a:solidFill>
                  <a:srgbClr val="EBEBEB"/>
                </a:solidFill>
              </a:rPr>
              <a:t>Бъдещи подобрения</a:t>
            </a:r>
            <a:endParaRPr lang="en-US">
              <a:solidFill>
                <a:srgbClr val="EBEBEB"/>
              </a:solidFill>
            </a:endParaRPr>
          </a:p>
        </p:txBody>
      </p:sp>
      <p:graphicFrame>
        <p:nvGraphicFramePr>
          <p:cNvPr id="5" name="Контейнер за съдържание 2">
            <a:extLst>
              <a:ext uri="{FF2B5EF4-FFF2-40B4-BE49-F238E27FC236}">
                <a16:creationId xmlns:a16="http://schemas.microsoft.com/office/drawing/2014/main" id="{E65B600C-45FE-4F0B-8E61-1F78A4A97B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110600"/>
              </p:ext>
            </p:extLst>
          </p:nvPr>
        </p:nvGraphicFramePr>
        <p:xfrm>
          <a:off x="1286934" y="2925232"/>
          <a:ext cx="9625383" cy="30864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2054477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9B7F34B-B720-4924-989C-4C86F1673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E5A59BB-AC66-4BF0-84DF-A0EAAFA75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6BFC61F-766A-4716-A02F-513C4B414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0107916-D5E9-45F4-B0C9-8AC42FAAE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6F95F04-B8CE-4796-86C5-B82C595605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5133A8C-A2DC-41D0-8631-6C46A24A0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F59A2DE-FCD0-42A5-98E2-C4A80D9B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2A4EA8-DAC7-4AF6-9FD6-9879C9B75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A5BBACEE-1F79-49C4-A811-8A969A6FC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859EBD8D-506A-4653-B301-750C47F4A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3474BD5-5CDD-4624-B265-461D5D2FA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64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1263F0-712E-46E9-B944-D0346B136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C6BE52B-F34B-40BE-8EBC-DC9BAEC10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F7CEE2-BAF7-470F-A441-99C328879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A8A8AC-813A-493B-90F2-5F946ED5FC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1B74297-F303-4969-9BA9-E2788A4CA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641150B-6B85-4485-BAC7-4BE391F08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38B08B8-3FCB-45CF-92EE-5D24DE766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0DFC743-56AE-4BCA-9F8A-C5F7292BC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85BEBEAF-AE40-4A3A-B714-B21CD20A4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990B1646-0767-4297-ABE2-7C47BF4EF5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E38E762E-2638-4E1B-A452-57E3970D0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9E382A3D-2F90-475C-8DF2-F666FEA34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60F4F4F-F165-4BDA-814D-8078D9BDD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43000"/>
            <a:ext cx="8825658" cy="338921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>
                <a:solidFill>
                  <a:srgbClr val="FFFFFF"/>
                </a:solidFill>
              </a:rPr>
              <a:t>Демонстрация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353011972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VI_7682">
            <a:hlinkClick r:id="" action="ppaction://media"/>
            <a:extLst>
              <a:ext uri="{FF2B5EF4-FFF2-40B4-BE49-F238E27FC236}">
                <a16:creationId xmlns:a16="http://schemas.microsoft.com/office/drawing/2014/main" id="{00BBFC31-7BA2-4617-8358-7890DF7925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5400000">
            <a:off x="330414" y="1832433"/>
            <a:ext cx="5676684" cy="3193134"/>
          </a:xfrm>
          <a:prstGeom prst="rect">
            <a:avLst/>
          </a:prstGeom>
        </p:spPr>
      </p:pic>
      <p:pic>
        <p:nvPicPr>
          <p:cNvPr id="7" name="MVI_7682_1">
            <a:hlinkClick r:id="" action="ppaction://media"/>
            <a:extLst>
              <a:ext uri="{FF2B5EF4-FFF2-40B4-BE49-F238E27FC236}">
                <a16:creationId xmlns:a16="http://schemas.microsoft.com/office/drawing/2014/main" id="{2D8673D2-896B-47B7-ACDC-F76ED242959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 rot="5400000">
            <a:off x="5485979" y="1832433"/>
            <a:ext cx="5676684" cy="319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3708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68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Йон – заседателна зала">
  <a:themeElements>
    <a:clrScheme name="Йон – заседателна зала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Йон – заседателна зала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Йон – заседателна зала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101</Words>
  <Application>Microsoft Office PowerPoint</Application>
  <PresentationFormat>Широк екран</PresentationFormat>
  <Paragraphs>20</Paragraphs>
  <Slides>12</Slides>
  <Notes>1</Notes>
  <HiddenSlides>0</HiddenSlides>
  <MMClips>4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Йон – заседателна зала</vt:lpstr>
      <vt:lpstr>Стабилизатор за екшън камера</vt:lpstr>
      <vt:lpstr>Презентация на PowerPoint</vt:lpstr>
      <vt:lpstr>Цел</vt:lpstr>
      <vt:lpstr>Използвани елементи</vt:lpstr>
      <vt:lpstr>Схема на свързване</vt:lpstr>
      <vt:lpstr>Затруднения</vt:lpstr>
      <vt:lpstr>Бъдещи подобрения</vt:lpstr>
      <vt:lpstr>Демонстрация</vt:lpstr>
      <vt:lpstr>Презентация на PowerPoint</vt:lpstr>
      <vt:lpstr>Презентация на PowerPoint</vt:lpstr>
      <vt:lpstr>Благодарим Ви за вниманието!</vt:lpstr>
      <vt:lpstr>Презентация на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Стабилизатор за екшън камера</dc:title>
  <dc:creator>Мирослав Николов</dc:creator>
  <cp:lastModifiedBy>Мирослав Николов</cp:lastModifiedBy>
  <cp:revision>6</cp:revision>
  <dcterms:created xsi:type="dcterms:W3CDTF">2020-07-09T07:38:23Z</dcterms:created>
  <dcterms:modified xsi:type="dcterms:W3CDTF">2020-07-09T11:24:34Z</dcterms:modified>
</cp:coreProperties>
</file>

<file path=docProps/thumbnail.jpeg>
</file>